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1B_A8C0AB0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89" r:id="rId5"/>
  </p:sldMasterIdLst>
  <p:notesMasterIdLst>
    <p:notesMasterId r:id="rId20"/>
  </p:notesMasterIdLst>
  <p:sldIdLst>
    <p:sldId id="276" r:id="rId6"/>
    <p:sldId id="267" r:id="rId7"/>
    <p:sldId id="263" r:id="rId8"/>
    <p:sldId id="285" r:id="rId9"/>
    <p:sldId id="284" r:id="rId10"/>
    <p:sldId id="260" r:id="rId11"/>
    <p:sldId id="261" r:id="rId12"/>
    <p:sldId id="279" r:id="rId13"/>
    <p:sldId id="277" r:id="rId14"/>
    <p:sldId id="256" r:id="rId15"/>
    <p:sldId id="280" r:id="rId16"/>
    <p:sldId id="281" r:id="rId17"/>
    <p:sldId id="282" r:id="rId18"/>
    <p:sldId id="28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9DC180-D9F0-3CC5-6F3F-9D8ED1B477CA}" name="Claudia Sanchez" initials="" userId="S::CSanchez@compassion.ca::55325f1a-c410-4522-ae38-27d1f297cd9e" providerId="AD"/>
  <p188:author id="{C44DBFEB-BB08-D614-4CA8-83C8725C510F}" name="John Ayena" initials="JA" userId="S::jayena@compassion.ca::1b931a0d-90c1-408e-93e7-b13285ccbc5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1A1A"/>
    <a:srgbClr val="D2D5DF"/>
    <a:srgbClr val="AABFF7"/>
    <a:srgbClr val="6A8EF2"/>
    <a:srgbClr val="F7F0EB"/>
    <a:srgbClr val="7C8399"/>
    <a:srgbClr val="2A5EEC"/>
    <a:srgbClr val="1125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6D6DC2-5F1F-104C-BC35-9D4967C0D61B}" v="31" dt="2025-10-30T19:38:27.320"/>
    <p1510:client id="{E7F4306F-9F33-B988-01B4-C75D82AA1A7D}" v="15" dt="2025-10-30T19:37:54.965"/>
    <p1510:client id="{EF6D958F-F3F8-EDCB-F5FB-499C9D6947A4}" v="4" dt="2025-10-30T13:29:50.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74"/>
    <p:restoredTop sz="77285"/>
  </p:normalViewPr>
  <p:slideViewPr>
    <p:cSldViewPr snapToGrid="0">
      <p:cViewPr varScale="1">
        <p:scale>
          <a:sx n="91" d="100"/>
          <a:sy n="91" d="100"/>
        </p:scale>
        <p:origin x="16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Sanchez" userId="S::csanchez@compassion.ca::55325f1a-c410-4522-ae38-27d1f297cd9e" providerId="AD" clId="Web-{538AC3EF-872B-86D8-EDBD-43F3913086C6}"/>
    <pc:docChg chg="delSld">
      <pc:chgData name="Claudia Sanchez" userId="S::csanchez@compassion.ca::55325f1a-c410-4522-ae38-27d1f297cd9e" providerId="AD" clId="Web-{538AC3EF-872B-86D8-EDBD-43F3913086C6}" dt="2025-10-27T20:43:11.112" v="0"/>
      <pc:docMkLst>
        <pc:docMk/>
      </pc:docMkLst>
    </pc:docChg>
  </pc:docChgLst>
  <pc:docChgLst>
    <pc:chgData name="Claudia Sanchez" userId="S::csanchez@compassion.ca::55325f1a-c410-4522-ae38-27d1f297cd9e" providerId="AD" clId="Web-{E7F4306F-9F33-B988-01B4-C75D82AA1A7D}"/>
    <pc:docChg chg="modSld">
      <pc:chgData name="Claudia Sanchez" userId="S::csanchez@compassion.ca::55325f1a-c410-4522-ae38-27d1f297cd9e" providerId="AD" clId="Web-{E7F4306F-9F33-B988-01B4-C75D82AA1A7D}" dt="2025-10-30T19:37:54.965" v="13" actId="1076"/>
      <pc:docMkLst>
        <pc:docMk/>
      </pc:docMkLst>
      <pc:sldChg chg="addSp delSp modSp">
        <pc:chgData name="Claudia Sanchez" userId="S::csanchez@compassion.ca::55325f1a-c410-4522-ae38-27d1f297cd9e" providerId="AD" clId="Web-{E7F4306F-9F33-B988-01B4-C75D82AA1A7D}" dt="2025-10-30T19:37:54.965" v="13" actId="1076"/>
        <pc:sldMkLst>
          <pc:docMk/>
          <pc:sldMk cId="2831198987" sldId="283"/>
        </pc:sldMkLst>
        <pc:picChg chg="add mod">
          <ac:chgData name="Claudia Sanchez" userId="S::csanchez@compassion.ca::55325f1a-c410-4522-ae38-27d1f297cd9e" providerId="AD" clId="Web-{E7F4306F-9F33-B988-01B4-C75D82AA1A7D}" dt="2025-10-30T19:37:54.965" v="13" actId="1076"/>
          <ac:picMkLst>
            <pc:docMk/>
            <pc:sldMk cId="2831198987" sldId="283"/>
            <ac:picMk id="4" creationId="{C7A96A11-34C8-75C4-2195-035CCE7D38F7}"/>
          </ac:picMkLst>
        </pc:picChg>
        <pc:picChg chg="del">
          <ac:chgData name="Claudia Sanchez" userId="S::csanchez@compassion.ca::55325f1a-c410-4522-ae38-27d1f297cd9e" providerId="AD" clId="Web-{E7F4306F-9F33-B988-01B4-C75D82AA1A7D}" dt="2025-10-30T19:36:47.278" v="0"/>
          <ac:picMkLst>
            <pc:docMk/>
            <pc:sldMk cId="2831198987" sldId="283"/>
            <ac:picMk id="5" creationId="{3279759E-E451-B262-F2A0-68950F982431}"/>
          </ac:picMkLst>
        </pc:picChg>
      </pc:sldChg>
    </pc:docChg>
  </pc:docChgLst>
  <pc:docChgLst>
    <pc:chgData name="Claudia Sanchez" userId="55325f1a-c410-4522-ae38-27d1f297cd9e" providerId="ADAL" clId="{0A9AD841-E6DC-5ED5-BEE2-F87CBA572E09}"/>
    <pc:docChg chg="undo custSel addSld delSld modSld sldOrd addMainMaster delMainMaster modMainMaster">
      <pc:chgData name="Claudia Sanchez" userId="55325f1a-c410-4522-ae38-27d1f297cd9e" providerId="ADAL" clId="{0A9AD841-E6DC-5ED5-BEE2-F87CBA572E09}" dt="2025-10-30T19:38:27.319" v="208" actId="767"/>
      <pc:docMkLst>
        <pc:docMk/>
      </pc:docMkLst>
      <pc:sldChg chg="modSp mod modClrScheme chgLayout">
        <pc:chgData name="Claudia Sanchez" userId="55325f1a-c410-4522-ae38-27d1f297cd9e" providerId="ADAL" clId="{0A9AD841-E6DC-5ED5-BEE2-F87CBA572E09}" dt="2025-10-28T14:44:47.342" v="174" actId="700"/>
        <pc:sldMkLst>
          <pc:docMk/>
          <pc:sldMk cId="2375791962" sldId="256"/>
        </pc:sldMkLst>
        <pc:picChg chg="mod modCrop">
          <ac:chgData name="Claudia Sanchez" userId="55325f1a-c410-4522-ae38-27d1f297cd9e" providerId="ADAL" clId="{0A9AD841-E6DC-5ED5-BEE2-F87CBA572E09}" dt="2025-10-28T14:44:41.017" v="173" actId="1076"/>
          <ac:picMkLst>
            <pc:docMk/>
            <pc:sldMk cId="2375791962" sldId="256"/>
            <ac:picMk id="3" creationId="{704B2E16-8D97-B83D-AFD8-3F3AB51C6C58}"/>
          </ac:picMkLst>
        </pc:picChg>
      </pc:sldChg>
      <pc:sldChg chg="delSp mod">
        <pc:chgData name="Claudia Sanchez" userId="55325f1a-c410-4522-ae38-27d1f297cd9e" providerId="ADAL" clId="{0A9AD841-E6DC-5ED5-BEE2-F87CBA572E09}" dt="2025-10-28T14:30:53.927" v="105" actId="478"/>
        <pc:sldMkLst>
          <pc:docMk/>
          <pc:sldMk cId="4081039090" sldId="260"/>
        </pc:sldMkLst>
      </pc:sldChg>
      <pc:sldChg chg="delSp modSp mod">
        <pc:chgData name="Claudia Sanchez" userId="55325f1a-c410-4522-ae38-27d1f297cd9e" providerId="ADAL" clId="{0A9AD841-E6DC-5ED5-BEE2-F87CBA572E09}" dt="2025-10-28T14:33:04.840" v="113" actId="1076"/>
        <pc:sldMkLst>
          <pc:docMk/>
          <pc:sldMk cId="1007215110" sldId="261"/>
        </pc:sldMkLst>
        <pc:spChg chg="mod">
          <ac:chgData name="Claudia Sanchez" userId="55325f1a-c410-4522-ae38-27d1f297cd9e" providerId="ADAL" clId="{0A9AD841-E6DC-5ED5-BEE2-F87CBA572E09}" dt="2025-10-28T14:33:04.840" v="113" actId="1076"/>
          <ac:spMkLst>
            <pc:docMk/>
            <pc:sldMk cId="1007215110" sldId="261"/>
            <ac:spMk id="3" creationId="{CC2B48BA-3451-E8F7-2297-1DE906A39089}"/>
          </ac:spMkLst>
        </pc:spChg>
      </pc:sldChg>
      <pc:sldChg chg="addSp delSp modSp mod chgLayout">
        <pc:chgData name="Claudia Sanchez" userId="55325f1a-c410-4522-ae38-27d1f297cd9e" providerId="ADAL" clId="{0A9AD841-E6DC-5ED5-BEE2-F87CBA572E09}" dt="2025-10-28T14:23:21.802" v="46" actId="21"/>
        <pc:sldMkLst>
          <pc:docMk/>
          <pc:sldMk cId="940586050" sldId="263"/>
        </pc:sldMkLst>
        <pc:spChg chg="mod ord">
          <ac:chgData name="Claudia Sanchez" userId="55325f1a-c410-4522-ae38-27d1f297cd9e" providerId="ADAL" clId="{0A9AD841-E6DC-5ED5-BEE2-F87CBA572E09}" dt="2025-10-28T14:22:22.605" v="39" actId="700"/>
          <ac:spMkLst>
            <pc:docMk/>
            <pc:sldMk cId="940586050" sldId="263"/>
            <ac:spMk id="5" creationId="{6A20F35B-11DA-14C4-B96E-E62363E5AA49}"/>
          </ac:spMkLst>
        </pc:spChg>
        <pc:spChg chg="mod ord">
          <ac:chgData name="Claudia Sanchez" userId="55325f1a-c410-4522-ae38-27d1f297cd9e" providerId="ADAL" clId="{0A9AD841-E6DC-5ED5-BEE2-F87CBA572E09}" dt="2025-10-28T14:22:22.605" v="39" actId="700"/>
          <ac:spMkLst>
            <pc:docMk/>
            <pc:sldMk cId="940586050" sldId="263"/>
            <ac:spMk id="6" creationId="{E0E3265D-068F-BE0A-5415-5BDF43CAB17D}"/>
          </ac:spMkLst>
        </pc:spChg>
        <pc:spChg chg="add mod ord">
          <ac:chgData name="Claudia Sanchez" userId="55325f1a-c410-4522-ae38-27d1f297cd9e" providerId="ADAL" clId="{0A9AD841-E6DC-5ED5-BEE2-F87CBA572E09}" dt="2025-10-28T14:22:22.605" v="39" actId="700"/>
          <ac:spMkLst>
            <pc:docMk/>
            <pc:sldMk cId="940586050" sldId="263"/>
            <ac:spMk id="7" creationId="{3EA1F1B1-DA59-31AE-5A7B-62CA902C13C7}"/>
          </ac:spMkLst>
        </pc:spChg>
        <pc:spChg chg="add mod ord">
          <ac:chgData name="Claudia Sanchez" userId="55325f1a-c410-4522-ae38-27d1f297cd9e" providerId="ADAL" clId="{0A9AD841-E6DC-5ED5-BEE2-F87CBA572E09}" dt="2025-10-28T14:22:22.605" v="39" actId="700"/>
          <ac:spMkLst>
            <pc:docMk/>
            <pc:sldMk cId="940586050" sldId="263"/>
            <ac:spMk id="8" creationId="{7FAF3DF6-9782-A002-B764-02F1CB5607BE}"/>
          </ac:spMkLst>
        </pc:spChg>
      </pc:sldChg>
      <pc:sldChg chg="addSp delSp modSp mod modClrScheme chgLayout">
        <pc:chgData name="Claudia Sanchez" userId="55325f1a-c410-4522-ae38-27d1f297cd9e" providerId="ADAL" clId="{0A9AD841-E6DC-5ED5-BEE2-F87CBA572E09}" dt="2025-10-28T14:35:13.757" v="123" actId="14100"/>
        <pc:sldMkLst>
          <pc:docMk/>
          <pc:sldMk cId="1126597715" sldId="267"/>
        </pc:sldMkLst>
        <pc:spChg chg="mod ord">
          <ac:chgData name="Claudia Sanchez" userId="55325f1a-c410-4522-ae38-27d1f297cd9e" providerId="ADAL" clId="{0A9AD841-E6DC-5ED5-BEE2-F87CBA572E09}" dt="2025-10-27T20:57:43.156" v="6" actId="700"/>
          <ac:spMkLst>
            <pc:docMk/>
            <pc:sldMk cId="1126597715" sldId="267"/>
            <ac:spMk id="4" creationId="{BF84C533-5609-A7B2-740F-72D8C442633A}"/>
          </ac:spMkLst>
        </pc:spChg>
        <pc:spChg chg="mod ord">
          <ac:chgData name="Claudia Sanchez" userId="55325f1a-c410-4522-ae38-27d1f297cd9e" providerId="ADAL" clId="{0A9AD841-E6DC-5ED5-BEE2-F87CBA572E09}" dt="2025-10-27T20:57:43.156" v="6" actId="700"/>
          <ac:spMkLst>
            <pc:docMk/>
            <pc:sldMk cId="1126597715" sldId="267"/>
            <ac:spMk id="5" creationId="{E21DC1DD-8F0B-23EB-0D5A-D06E166C0BBE}"/>
          </ac:spMkLst>
        </pc:spChg>
        <pc:picChg chg="add mod">
          <ac:chgData name="Claudia Sanchez" userId="55325f1a-c410-4522-ae38-27d1f297cd9e" providerId="ADAL" clId="{0A9AD841-E6DC-5ED5-BEE2-F87CBA572E09}" dt="2025-10-28T14:35:13.757" v="123" actId="14100"/>
          <ac:picMkLst>
            <pc:docMk/>
            <pc:sldMk cId="1126597715" sldId="267"/>
            <ac:picMk id="8" creationId="{F16C54A7-7391-15B8-F7B8-96600DD99AF1}"/>
          </ac:picMkLst>
        </pc:picChg>
      </pc:sldChg>
      <pc:sldChg chg="modSp mod modClrScheme chgLayout">
        <pc:chgData name="Claudia Sanchez" userId="55325f1a-c410-4522-ae38-27d1f297cd9e" providerId="ADAL" clId="{0A9AD841-E6DC-5ED5-BEE2-F87CBA572E09}" dt="2025-10-28T14:44:23.422" v="171" actId="700"/>
        <pc:sldMkLst>
          <pc:docMk/>
          <pc:sldMk cId="3790841967" sldId="277"/>
        </pc:sldMkLst>
        <pc:spChg chg="mod ord">
          <ac:chgData name="Claudia Sanchez" userId="55325f1a-c410-4522-ae38-27d1f297cd9e" providerId="ADAL" clId="{0A9AD841-E6DC-5ED5-BEE2-F87CBA572E09}" dt="2025-10-28T14:44:23.422" v="171" actId="700"/>
          <ac:spMkLst>
            <pc:docMk/>
            <pc:sldMk cId="3790841967" sldId="277"/>
            <ac:spMk id="2" creationId="{E9A187E4-F3F0-71DB-01EC-A119072C0F9C}"/>
          </ac:spMkLst>
        </pc:spChg>
        <pc:spChg chg="mod ord">
          <ac:chgData name="Claudia Sanchez" userId="55325f1a-c410-4522-ae38-27d1f297cd9e" providerId="ADAL" clId="{0A9AD841-E6DC-5ED5-BEE2-F87CBA572E09}" dt="2025-10-28T14:44:23.422" v="171" actId="700"/>
          <ac:spMkLst>
            <pc:docMk/>
            <pc:sldMk cId="3790841967" sldId="277"/>
            <ac:spMk id="3" creationId="{34CA6D45-C285-13CA-6882-4674C55DBDE9}"/>
          </ac:spMkLst>
        </pc:spChg>
        <pc:picChg chg="mod modCrop">
          <ac:chgData name="Claudia Sanchez" userId="55325f1a-c410-4522-ae38-27d1f297cd9e" providerId="ADAL" clId="{0A9AD841-E6DC-5ED5-BEE2-F87CBA572E09}" dt="2025-10-28T14:44:12.986" v="170" actId="1076"/>
          <ac:picMkLst>
            <pc:docMk/>
            <pc:sldMk cId="3790841967" sldId="277"/>
            <ac:picMk id="7" creationId="{2549573A-E68C-F472-262B-CD2118839D28}"/>
          </ac:picMkLst>
        </pc:picChg>
      </pc:sldChg>
      <pc:sldChg chg="addSp delSp modSp mod modClrScheme chgLayout">
        <pc:chgData name="Claudia Sanchez" userId="55325f1a-c410-4522-ae38-27d1f297cd9e" providerId="ADAL" clId="{0A9AD841-E6DC-5ED5-BEE2-F87CBA572E09}" dt="2025-10-28T14:36:44.239" v="132" actId="14100"/>
        <pc:sldMkLst>
          <pc:docMk/>
          <pc:sldMk cId="2145646371" sldId="279"/>
        </pc:sldMkLst>
        <pc:spChg chg="mod ord">
          <ac:chgData name="Claudia Sanchez" userId="55325f1a-c410-4522-ae38-27d1f297cd9e" providerId="ADAL" clId="{0A9AD841-E6DC-5ED5-BEE2-F87CBA572E09}" dt="2025-10-28T14:36:33.327" v="129" actId="700"/>
          <ac:spMkLst>
            <pc:docMk/>
            <pc:sldMk cId="2145646371" sldId="279"/>
            <ac:spMk id="6" creationId="{882B68D4-8C1F-CFD7-4F32-FCD61454D3FA}"/>
          </ac:spMkLst>
        </pc:spChg>
        <pc:spChg chg="mod ord">
          <ac:chgData name="Claudia Sanchez" userId="55325f1a-c410-4522-ae38-27d1f297cd9e" providerId="ADAL" clId="{0A9AD841-E6DC-5ED5-BEE2-F87CBA572E09}" dt="2025-10-28T14:36:33.327" v="129" actId="700"/>
          <ac:spMkLst>
            <pc:docMk/>
            <pc:sldMk cId="2145646371" sldId="279"/>
            <ac:spMk id="7" creationId="{A683D538-78A1-2681-524C-B038CB67DA8E}"/>
          </ac:spMkLst>
        </pc:spChg>
        <pc:picChg chg="add mod">
          <ac:chgData name="Claudia Sanchez" userId="55325f1a-c410-4522-ae38-27d1f297cd9e" providerId="ADAL" clId="{0A9AD841-E6DC-5ED5-BEE2-F87CBA572E09}" dt="2025-10-28T14:36:44.239" v="132" actId="14100"/>
          <ac:picMkLst>
            <pc:docMk/>
            <pc:sldMk cId="2145646371" sldId="279"/>
            <ac:picMk id="4" creationId="{E643FB9C-2B46-996D-C33B-0743E35D02DA}"/>
          </ac:picMkLst>
        </pc:picChg>
      </pc:sldChg>
      <pc:sldChg chg="addSp delSp modSp mod modClrScheme chgLayout">
        <pc:chgData name="Claudia Sanchez" userId="55325f1a-c410-4522-ae38-27d1f297cd9e" providerId="ADAL" clId="{0A9AD841-E6DC-5ED5-BEE2-F87CBA572E09}" dt="2025-10-28T15:02:16.772" v="198" actId="14100"/>
        <pc:sldMkLst>
          <pc:docMk/>
          <pc:sldMk cId="3875254389" sldId="280"/>
        </pc:sldMkLst>
        <pc:spChg chg="mod ord">
          <ac:chgData name="Claudia Sanchez" userId="55325f1a-c410-4522-ae38-27d1f297cd9e" providerId="ADAL" clId="{0A9AD841-E6DC-5ED5-BEE2-F87CBA572E09}" dt="2025-10-28T15:02:11.743" v="196" actId="700"/>
          <ac:spMkLst>
            <pc:docMk/>
            <pc:sldMk cId="3875254389" sldId="280"/>
            <ac:spMk id="2" creationId="{18A8A955-6F23-E56C-E59F-24DFD63074F8}"/>
          </ac:spMkLst>
        </pc:spChg>
        <pc:spChg chg="mod ord">
          <ac:chgData name="Claudia Sanchez" userId="55325f1a-c410-4522-ae38-27d1f297cd9e" providerId="ADAL" clId="{0A9AD841-E6DC-5ED5-BEE2-F87CBA572E09}" dt="2025-10-28T15:02:11.743" v="196" actId="700"/>
          <ac:spMkLst>
            <pc:docMk/>
            <pc:sldMk cId="3875254389" sldId="280"/>
            <ac:spMk id="3" creationId="{0F84EB80-2860-8203-3468-23A06E2BD4CA}"/>
          </ac:spMkLst>
        </pc:spChg>
        <pc:picChg chg="add mod">
          <ac:chgData name="Claudia Sanchez" userId="55325f1a-c410-4522-ae38-27d1f297cd9e" providerId="ADAL" clId="{0A9AD841-E6DC-5ED5-BEE2-F87CBA572E09}" dt="2025-10-28T15:02:16.772" v="198" actId="14100"/>
          <ac:picMkLst>
            <pc:docMk/>
            <pc:sldMk cId="3875254389" sldId="280"/>
            <ac:picMk id="6" creationId="{D3EB55E2-1EDB-72FA-4464-2AAADFB87EA3}"/>
          </ac:picMkLst>
        </pc:picChg>
      </pc:sldChg>
      <pc:sldChg chg="addSp delSp modSp add del mod modClrScheme chgLayout">
        <pc:chgData name="Claudia Sanchez" userId="55325f1a-c410-4522-ae38-27d1f297cd9e" providerId="ADAL" clId="{0A9AD841-E6DC-5ED5-BEE2-F87CBA572E09}" dt="2025-10-28T14:43:41.227" v="166" actId="14100"/>
        <pc:sldMkLst>
          <pc:docMk/>
          <pc:sldMk cId="1063325527" sldId="281"/>
        </pc:sldMkLst>
        <pc:spChg chg="mod ord">
          <ac:chgData name="Claudia Sanchez" userId="55325f1a-c410-4522-ae38-27d1f297cd9e" providerId="ADAL" clId="{0A9AD841-E6DC-5ED5-BEE2-F87CBA572E09}" dt="2025-10-28T14:43:34.652" v="163" actId="700"/>
          <ac:spMkLst>
            <pc:docMk/>
            <pc:sldMk cId="1063325527" sldId="281"/>
            <ac:spMk id="2" creationId="{AFD58C9D-3C28-EF0D-823C-17CDC70058EE}"/>
          </ac:spMkLst>
        </pc:spChg>
        <pc:spChg chg="mod ord">
          <ac:chgData name="Claudia Sanchez" userId="55325f1a-c410-4522-ae38-27d1f297cd9e" providerId="ADAL" clId="{0A9AD841-E6DC-5ED5-BEE2-F87CBA572E09}" dt="2025-10-28T14:43:34.652" v="163" actId="700"/>
          <ac:spMkLst>
            <pc:docMk/>
            <pc:sldMk cId="1063325527" sldId="281"/>
            <ac:spMk id="3" creationId="{A024B4A8-F2E8-8F1E-7DA9-A73D25EA8ADF}"/>
          </ac:spMkLst>
        </pc:spChg>
        <pc:picChg chg="add mod">
          <ac:chgData name="Claudia Sanchez" userId="55325f1a-c410-4522-ae38-27d1f297cd9e" providerId="ADAL" clId="{0A9AD841-E6DC-5ED5-BEE2-F87CBA572E09}" dt="2025-10-28T14:43:41.227" v="166" actId="14100"/>
          <ac:picMkLst>
            <pc:docMk/>
            <pc:sldMk cId="1063325527" sldId="281"/>
            <ac:picMk id="6" creationId="{4D77607F-D8B0-7D3C-FACA-D7A5904B6836}"/>
          </ac:picMkLst>
        </pc:picChg>
      </pc:sldChg>
      <pc:sldChg chg="addSp delSp modSp mod modClrScheme chgLayout modNotesTx">
        <pc:chgData name="Claudia Sanchez" userId="55325f1a-c410-4522-ae38-27d1f297cd9e" providerId="ADAL" clId="{0A9AD841-E6DC-5ED5-BEE2-F87CBA572E09}" dt="2025-10-28T14:42:42.746" v="156" actId="14100"/>
        <pc:sldMkLst>
          <pc:docMk/>
          <pc:sldMk cId="1631052365" sldId="282"/>
        </pc:sldMkLst>
        <pc:spChg chg="mod ord">
          <ac:chgData name="Claudia Sanchez" userId="55325f1a-c410-4522-ae38-27d1f297cd9e" providerId="ADAL" clId="{0A9AD841-E6DC-5ED5-BEE2-F87CBA572E09}" dt="2025-10-28T14:42:39.713" v="155" actId="700"/>
          <ac:spMkLst>
            <pc:docMk/>
            <pc:sldMk cId="1631052365" sldId="282"/>
            <ac:spMk id="2" creationId="{9350C434-E904-CE4F-1423-E23215C0AB85}"/>
          </ac:spMkLst>
        </pc:spChg>
        <pc:spChg chg="mod ord">
          <ac:chgData name="Claudia Sanchez" userId="55325f1a-c410-4522-ae38-27d1f297cd9e" providerId="ADAL" clId="{0A9AD841-E6DC-5ED5-BEE2-F87CBA572E09}" dt="2025-10-28T14:42:39.713" v="155" actId="700"/>
          <ac:spMkLst>
            <pc:docMk/>
            <pc:sldMk cId="1631052365" sldId="282"/>
            <ac:spMk id="3" creationId="{897947C5-C0EF-1FFE-85F5-14C829C92366}"/>
          </ac:spMkLst>
        </pc:spChg>
        <pc:picChg chg="add mod">
          <ac:chgData name="Claudia Sanchez" userId="55325f1a-c410-4522-ae38-27d1f297cd9e" providerId="ADAL" clId="{0A9AD841-E6DC-5ED5-BEE2-F87CBA572E09}" dt="2025-10-28T14:42:42.746" v="156" actId="14100"/>
          <ac:picMkLst>
            <pc:docMk/>
            <pc:sldMk cId="1631052365" sldId="282"/>
            <ac:picMk id="6" creationId="{BB2BF6FE-311E-0D47-9F66-E88AB91247CA}"/>
          </ac:picMkLst>
        </pc:picChg>
      </pc:sldChg>
      <pc:sldChg chg="addSp delSp modSp mod modClrScheme chgLayout modNotesTx">
        <pc:chgData name="Claudia Sanchez" userId="55325f1a-c410-4522-ae38-27d1f297cd9e" providerId="ADAL" clId="{0A9AD841-E6DC-5ED5-BEE2-F87CBA572E09}" dt="2025-10-30T19:38:27.319" v="208" actId="767"/>
        <pc:sldMkLst>
          <pc:docMk/>
          <pc:sldMk cId="2831198987" sldId="283"/>
        </pc:sldMkLst>
        <pc:spChg chg="mod ord">
          <ac:chgData name="Claudia Sanchez" userId="55325f1a-c410-4522-ae38-27d1f297cd9e" providerId="ADAL" clId="{0A9AD841-E6DC-5ED5-BEE2-F87CBA572E09}" dt="2025-10-28T14:41:31.611" v="148" actId="700"/>
          <ac:spMkLst>
            <pc:docMk/>
            <pc:sldMk cId="2831198987" sldId="283"/>
            <ac:spMk id="2" creationId="{6863207F-CC9F-87A4-6C7F-66BCABB5C4E4}"/>
          </ac:spMkLst>
        </pc:spChg>
        <pc:spChg chg="mod ord">
          <ac:chgData name="Claudia Sanchez" userId="55325f1a-c410-4522-ae38-27d1f297cd9e" providerId="ADAL" clId="{0A9AD841-E6DC-5ED5-BEE2-F87CBA572E09}" dt="2025-10-28T14:41:31.611" v="148" actId="700"/>
          <ac:spMkLst>
            <pc:docMk/>
            <pc:sldMk cId="2831198987" sldId="283"/>
            <ac:spMk id="3" creationId="{9302FA4D-05AA-3B4C-5EDD-C647F35D3F23}"/>
          </ac:spMkLst>
        </pc:spChg>
        <pc:spChg chg="add mod">
          <ac:chgData name="Claudia Sanchez" userId="55325f1a-c410-4522-ae38-27d1f297cd9e" providerId="ADAL" clId="{0A9AD841-E6DC-5ED5-BEE2-F87CBA572E09}" dt="2025-10-30T19:38:27.319" v="208" actId="767"/>
          <ac:spMkLst>
            <pc:docMk/>
            <pc:sldMk cId="2831198987" sldId="283"/>
            <ac:spMk id="6" creationId="{B8737666-845C-99AD-ECFA-0D47B23832A5}"/>
          </ac:spMkLst>
        </pc:spChg>
      </pc:sldChg>
      <pc:sldChg chg="addSp delSp modSp new mod ord modClrScheme chgLayout">
        <pc:chgData name="Claudia Sanchez" userId="55325f1a-c410-4522-ae38-27d1f297cd9e" providerId="ADAL" clId="{0A9AD841-E6DC-5ED5-BEE2-F87CBA572E09}" dt="2025-10-28T14:45:48.378" v="181" actId="20578"/>
        <pc:sldMkLst>
          <pc:docMk/>
          <pc:sldMk cId="6470359" sldId="284"/>
        </pc:sldMkLst>
        <pc:spChg chg="mod ord">
          <ac:chgData name="Claudia Sanchez" userId="55325f1a-c410-4522-ae38-27d1f297cd9e" providerId="ADAL" clId="{0A9AD841-E6DC-5ED5-BEE2-F87CBA572E09}" dt="2025-10-28T14:45:43.075" v="180" actId="700"/>
          <ac:spMkLst>
            <pc:docMk/>
            <pc:sldMk cId="6470359" sldId="284"/>
            <ac:spMk id="5" creationId="{F47E1203-5B3B-D9F1-9CD8-9F0AF6BE1612}"/>
          </ac:spMkLst>
        </pc:spChg>
        <pc:spChg chg="mod ord">
          <ac:chgData name="Claudia Sanchez" userId="55325f1a-c410-4522-ae38-27d1f297cd9e" providerId="ADAL" clId="{0A9AD841-E6DC-5ED5-BEE2-F87CBA572E09}" dt="2025-10-28T14:45:43.075" v="180" actId="700"/>
          <ac:spMkLst>
            <pc:docMk/>
            <pc:sldMk cId="6470359" sldId="284"/>
            <ac:spMk id="6" creationId="{5CF9CDF2-EA6F-2AA7-469E-0599220D4ADD}"/>
          </ac:spMkLst>
        </pc:spChg>
        <pc:spChg chg="add mod ord">
          <ac:chgData name="Claudia Sanchez" userId="55325f1a-c410-4522-ae38-27d1f297cd9e" providerId="ADAL" clId="{0A9AD841-E6DC-5ED5-BEE2-F87CBA572E09}" dt="2025-10-28T14:45:43.075" v="180" actId="700"/>
          <ac:spMkLst>
            <pc:docMk/>
            <pc:sldMk cId="6470359" sldId="284"/>
            <ac:spMk id="10" creationId="{0644F793-40F6-F896-563C-C9FC20DC7445}"/>
          </ac:spMkLst>
        </pc:spChg>
        <pc:spChg chg="add mod ord">
          <ac:chgData name="Claudia Sanchez" userId="55325f1a-c410-4522-ae38-27d1f297cd9e" providerId="ADAL" clId="{0A9AD841-E6DC-5ED5-BEE2-F87CBA572E09}" dt="2025-10-28T14:45:43.075" v="180" actId="700"/>
          <ac:spMkLst>
            <pc:docMk/>
            <pc:sldMk cId="6470359" sldId="284"/>
            <ac:spMk id="11" creationId="{784F6D8A-95A2-7CFD-837B-98474896786A}"/>
          </ac:spMkLst>
        </pc:spChg>
        <pc:spChg chg="add mod ord">
          <ac:chgData name="Claudia Sanchez" userId="55325f1a-c410-4522-ae38-27d1f297cd9e" providerId="ADAL" clId="{0A9AD841-E6DC-5ED5-BEE2-F87CBA572E09}" dt="2025-10-28T14:45:43.075" v="180" actId="700"/>
          <ac:spMkLst>
            <pc:docMk/>
            <pc:sldMk cId="6470359" sldId="284"/>
            <ac:spMk id="12" creationId="{7E6C79C7-F525-24A2-0233-03993F954FC7}"/>
          </ac:spMkLst>
        </pc:spChg>
      </pc:sldChg>
      <pc:sldChg chg="addSp delSp modSp new mod ord modClrScheme chgLayout">
        <pc:chgData name="Claudia Sanchez" userId="55325f1a-c410-4522-ae38-27d1f297cd9e" providerId="ADAL" clId="{0A9AD841-E6DC-5ED5-BEE2-F87CBA572E09}" dt="2025-10-28T14:45:59.490" v="184" actId="20578"/>
        <pc:sldMkLst>
          <pc:docMk/>
          <pc:sldMk cId="1025334482" sldId="285"/>
        </pc:sldMkLst>
        <pc:spChg chg="mod ord">
          <ac:chgData name="Claudia Sanchez" userId="55325f1a-c410-4522-ae38-27d1f297cd9e" providerId="ADAL" clId="{0A9AD841-E6DC-5ED5-BEE2-F87CBA572E09}" dt="2025-10-28T14:45:56.130" v="183" actId="700"/>
          <ac:spMkLst>
            <pc:docMk/>
            <pc:sldMk cId="1025334482" sldId="285"/>
            <ac:spMk id="5" creationId="{1D122A27-8136-B9B9-2F6B-8E9398759E3B}"/>
          </ac:spMkLst>
        </pc:spChg>
        <pc:spChg chg="mod ord">
          <ac:chgData name="Claudia Sanchez" userId="55325f1a-c410-4522-ae38-27d1f297cd9e" providerId="ADAL" clId="{0A9AD841-E6DC-5ED5-BEE2-F87CBA572E09}" dt="2025-10-28T14:45:56.130" v="183" actId="700"/>
          <ac:spMkLst>
            <pc:docMk/>
            <pc:sldMk cId="1025334482" sldId="285"/>
            <ac:spMk id="6" creationId="{DF4C974B-7F76-BE8A-B6A3-7C50BE1A4BDE}"/>
          </ac:spMkLst>
        </pc:spChg>
        <pc:spChg chg="add mod ord">
          <ac:chgData name="Claudia Sanchez" userId="55325f1a-c410-4522-ae38-27d1f297cd9e" providerId="ADAL" clId="{0A9AD841-E6DC-5ED5-BEE2-F87CBA572E09}" dt="2025-10-28T14:45:56.130" v="183" actId="700"/>
          <ac:spMkLst>
            <pc:docMk/>
            <pc:sldMk cId="1025334482" sldId="285"/>
            <ac:spMk id="7" creationId="{D54C6F8E-00F0-2D3A-2CF8-CA9C6D2F841A}"/>
          </ac:spMkLst>
        </pc:spChg>
        <pc:spChg chg="add mod ord">
          <ac:chgData name="Claudia Sanchez" userId="55325f1a-c410-4522-ae38-27d1f297cd9e" providerId="ADAL" clId="{0A9AD841-E6DC-5ED5-BEE2-F87CBA572E09}" dt="2025-10-28T14:45:56.130" v="183" actId="700"/>
          <ac:spMkLst>
            <pc:docMk/>
            <pc:sldMk cId="1025334482" sldId="285"/>
            <ac:spMk id="8" creationId="{1392AF15-5042-2A5B-4F48-7510426015CF}"/>
          </ac:spMkLst>
        </pc:spChg>
        <pc:spChg chg="add mod ord">
          <ac:chgData name="Claudia Sanchez" userId="55325f1a-c410-4522-ae38-27d1f297cd9e" providerId="ADAL" clId="{0A9AD841-E6DC-5ED5-BEE2-F87CBA572E09}" dt="2025-10-28T14:45:56.130" v="183" actId="700"/>
          <ac:spMkLst>
            <pc:docMk/>
            <pc:sldMk cId="1025334482" sldId="285"/>
            <ac:spMk id="9" creationId="{91EF883C-2E01-8E93-C7CC-2C8F83648F2E}"/>
          </ac:spMkLst>
        </pc:spChg>
      </pc:sldChg>
      <pc:sldMasterChg chg="addSldLayout modSldLayout">
        <pc:chgData name="Claudia Sanchez" userId="55325f1a-c410-4522-ae38-27d1f297cd9e" providerId="ADAL" clId="{0A9AD841-E6DC-5ED5-BEE2-F87CBA572E09}" dt="2025-10-28T14:48:27.767" v="189" actId="1076"/>
        <pc:sldMasterMkLst>
          <pc:docMk/>
          <pc:sldMasterMk cId="1206867835" sldId="2147483660"/>
        </pc:sldMasterMkLst>
        <pc:sldLayoutChg chg="addSp delSp modSp mod">
          <pc:chgData name="Claudia Sanchez" userId="55325f1a-c410-4522-ae38-27d1f297cd9e" providerId="ADAL" clId="{0A9AD841-E6DC-5ED5-BEE2-F87CBA572E09}" dt="2025-10-28T14:48:27.767" v="189" actId="1076"/>
          <pc:sldLayoutMkLst>
            <pc:docMk/>
            <pc:sldMasterMk cId="1206867835" sldId="2147483660"/>
            <pc:sldLayoutMk cId="2460212669" sldId="2147483676"/>
          </pc:sldLayoutMkLst>
          <pc:spChg chg="mod">
            <ac:chgData name="Claudia Sanchez" userId="55325f1a-c410-4522-ae38-27d1f297cd9e" providerId="ADAL" clId="{0A9AD841-E6DC-5ED5-BEE2-F87CBA572E09}" dt="2025-10-28T14:46:22.226" v="186" actId="1076"/>
            <ac:spMkLst>
              <pc:docMk/>
              <pc:sldMasterMk cId="1206867835" sldId="2147483660"/>
              <pc:sldLayoutMk cId="2460212669" sldId="2147483676"/>
              <ac:spMk id="16" creationId="{37DE73A2-461C-4C03-A687-AA1A5F63BD13}"/>
            </ac:spMkLst>
          </pc:spChg>
          <pc:spChg chg="mod">
            <ac:chgData name="Claudia Sanchez" userId="55325f1a-c410-4522-ae38-27d1f297cd9e" providerId="ADAL" clId="{0A9AD841-E6DC-5ED5-BEE2-F87CBA572E09}" dt="2025-10-28T14:28:11.070" v="75" actId="2711"/>
            <ac:spMkLst>
              <pc:docMk/>
              <pc:sldMasterMk cId="1206867835" sldId="2147483660"/>
              <pc:sldLayoutMk cId="2460212669" sldId="2147483676"/>
              <ac:spMk id="19" creationId="{CA6D3646-200B-4DFD-B298-E2449DD3E604}"/>
            </ac:spMkLst>
          </pc:spChg>
          <pc:picChg chg="add mod">
            <ac:chgData name="Claudia Sanchez" userId="55325f1a-c410-4522-ae38-27d1f297cd9e" providerId="ADAL" clId="{0A9AD841-E6DC-5ED5-BEE2-F87CBA572E09}" dt="2025-10-28T14:48:27.767" v="189" actId="1076"/>
            <ac:picMkLst>
              <pc:docMk/>
              <pc:sldMasterMk cId="1206867835" sldId="2147483660"/>
              <pc:sldLayoutMk cId="2460212669" sldId="2147483676"/>
              <ac:picMk id="5" creationId="{94704D12-57C5-87E2-E448-371B5A7E9606}"/>
            </ac:picMkLst>
          </pc:picChg>
        </pc:sldLayoutChg>
        <pc:sldLayoutChg chg="addSp delSp modSp mod">
          <pc:chgData name="Claudia Sanchez" userId="55325f1a-c410-4522-ae38-27d1f297cd9e" providerId="ADAL" clId="{0A9AD841-E6DC-5ED5-BEE2-F87CBA572E09}" dt="2025-10-28T14:33:27.915" v="116" actId="1076"/>
          <pc:sldLayoutMkLst>
            <pc:docMk/>
            <pc:sldMasterMk cId="1206867835" sldId="2147483660"/>
            <pc:sldLayoutMk cId="2553210978" sldId="2147483677"/>
          </pc:sldLayoutMkLst>
          <pc:spChg chg="mod">
            <ac:chgData name="Claudia Sanchez" userId="55325f1a-c410-4522-ae38-27d1f297cd9e" providerId="ADAL" clId="{0A9AD841-E6DC-5ED5-BEE2-F87CBA572E09}" dt="2025-10-28T14:33:27.915" v="116" actId="1076"/>
            <ac:spMkLst>
              <pc:docMk/>
              <pc:sldMasterMk cId="1206867835" sldId="2147483660"/>
              <pc:sldLayoutMk cId="2553210978" sldId="2147483677"/>
              <ac:spMk id="5" creationId="{3B5CB79F-DD89-A0D4-EBB3-40CD4B369A29}"/>
            </ac:spMkLst>
          </pc:spChg>
          <pc:spChg chg="mod">
            <ac:chgData name="Claudia Sanchez" userId="55325f1a-c410-4522-ae38-27d1f297cd9e" providerId="ADAL" clId="{0A9AD841-E6DC-5ED5-BEE2-F87CBA572E09}" dt="2025-10-28T14:32:32.812" v="108" actId="2711"/>
            <ac:spMkLst>
              <pc:docMk/>
              <pc:sldMasterMk cId="1206867835" sldId="2147483660"/>
              <pc:sldLayoutMk cId="2553210978" sldId="2147483677"/>
              <ac:spMk id="6" creationId="{6888F1B8-9EEE-1A1F-F31D-394CD5127FE4}"/>
            </ac:spMkLst>
          </pc:spChg>
          <pc:picChg chg="add mod">
            <ac:chgData name="Claudia Sanchez" userId="55325f1a-c410-4522-ae38-27d1f297cd9e" providerId="ADAL" clId="{0A9AD841-E6DC-5ED5-BEE2-F87CBA572E09}" dt="2025-10-28T14:32:47.020" v="111" actId="1076"/>
            <ac:picMkLst>
              <pc:docMk/>
              <pc:sldMasterMk cId="1206867835" sldId="2147483660"/>
              <pc:sldLayoutMk cId="2553210978" sldId="2147483677"/>
              <ac:picMk id="4" creationId="{FC9F8B32-7D69-DC77-2A34-6249BC46CCF3}"/>
            </ac:picMkLst>
          </pc:picChg>
        </pc:sldLayoutChg>
        <pc:sldLayoutChg chg="addSp delSp modSp mod">
          <pc:chgData name="Claudia Sanchez" userId="55325f1a-c410-4522-ae38-27d1f297cd9e" providerId="ADAL" clId="{0A9AD841-E6DC-5ED5-BEE2-F87CBA572E09}" dt="2025-10-28T14:24:23.894" v="65" actId="1076"/>
          <pc:sldLayoutMkLst>
            <pc:docMk/>
            <pc:sldMasterMk cId="1206867835" sldId="2147483660"/>
            <pc:sldLayoutMk cId="1906527601" sldId="2147483678"/>
          </pc:sldLayoutMkLst>
          <pc:spChg chg="mod">
            <ac:chgData name="Claudia Sanchez" userId="55325f1a-c410-4522-ae38-27d1f297cd9e" providerId="ADAL" clId="{0A9AD841-E6DC-5ED5-BEE2-F87CBA572E09}" dt="2025-10-28T14:24:23.894" v="65" actId="1076"/>
            <ac:spMkLst>
              <pc:docMk/>
              <pc:sldMasterMk cId="1206867835" sldId="2147483660"/>
              <pc:sldLayoutMk cId="1906527601" sldId="2147483678"/>
              <ac:spMk id="5" creationId="{BAFF1D41-0888-BF01-C10A-A2A062AF5FD9}"/>
            </ac:spMkLst>
          </pc:spChg>
          <pc:spChg chg="mod">
            <ac:chgData name="Claudia Sanchez" userId="55325f1a-c410-4522-ae38-27d1f297cd9e" providerId="ADAL" clId="{0A9AD841-E6DC-5ED5-BEE2-F87CBA572E09}" dt="2025-10-28T14:24:19.866" v="64" actId="403"/>
            <ac:spMkLst>
              <pc:docMk/>
              <pc:sldMasterMk cId="1206867835" sldId="2147483660"/>
              <pc:sldLayoutMk cId="1906527601" sldId="2147483678"/>
              <ac:spMk id="6" creationId="{AA9E4F72-C919-7EEB-3A2A-836F57D1F1D6}"/>
            </ac:spMkLst>
          </pc:spChg>
          <pc:picChg chg="add mod">
            <ac:chgData name="Claudia Sanchez" userId="55325f1a-c410-4522-ae38-27d1f297cd9e" providerId="ADAL" clId="{0A9AD841-E6DC-5ED5-BEE2-F87CBA572E09}" dt="2025-10-28T14:23:44.728" v="55" actId="1076"/>
            <ac:picMkLst>
              <pc:docMk/>
              <pc:sldMasterMk cId="1206867835" sldId="2147483660"/>
              <pc:sldLayoutMk cId="1906527601" sldId="2147483678"/>
              <ac:picMk id="10" creationId="{6575D08F-6D36-793D-5409-1C70B714A6DA}"/>
            </ac:picMkLst>
          </pc:picChg>
          <pc:picChg chg="add mod">
            <ac:chgData name="Claudia Sanchez" userId="55325f1a-c410-4522-ae38-27d1f297cd9e" providerId="ADAL" clId="{0A9AD841-E6DC-5ED5-BEE2-F87CBA572E09}" dt="2025-10-28T14:23:59.574" v="59" actId="1076"/>
            <ac:picMkLst>
              <pc:docMk/>
              <pc:sldMasterMk cId="1206867835" sldId="2147483660"/>
              <pc:sldLayoutMk cId="1906527601" sldId="2147483678"/>
              <ac:picMk id="11" creationId="{B388354C-7CC4-A45C-8CC5-C913B5CC2224}"/>
            </ac:picMkLst>
          </pc:picChg>
        </pc:sldLayoutChg>
        <pc:sldLayoutChg chg="addSp delSp modSp add mod replId modTransition">
          <pc:chgData name="Claudia Sanchez" userId="55325f1a-c410-4522-ae38-27d1f297cd9e" providerId="ADAL" clId="{0A9AD841-E6DC-5ED5-BEE2-F87CBA572E09}" dt="2025-10-28T14:30:38.652" v="102" actId="1076"/>
          <pc:sldLayoutMkLst>
            <pc:docMk/>
            <pc:sldMasterMk cId="1206867835" sldId="2147483660"/>
            <pc:sldLayoutMk cId="1097816608" sldId="2147483708"/>
          </pc:sldLayoutMkLst>
          <pc:spChg chg="mod">
            <ac:chgData name="Claudia Sanchez" userId="55325f1a-c410-4522-ae38-27d1f297cd9e" providerId="ADAL" clId="{0A9AD841-E6DC-5ED5-BEE2-F87CBA572E09}" dt="2025-10-28T14:30:35.612" v="101" actId="1076"/>
            <ac:spMkLst>
              <pc:docMk/>
              <pc:sldMasterMk cId="1206867835" sldId="2147483660"/>
              <pc:sldLayoutMk cId="1097816608" sldId="2147483708"/>
              <ac:spMk id="16" creationId="{37DE73A2-461C-4C03-A687-AA1A5F63BD13}"/>
            </ac:spMkLst>
          </pc:spChg>
          <pc:picChg chg="add mod">
            <ac:chgData name="Claudia Sanchez" userId="55325f1a-c410-4522-ae38-27d1f297cd9e" providerId="ADAL" clId="{0A9AD841-E6DC-5ED5-BEE2-F87CBA572E09}" dt="2025-10-28T14:30:38.652" v="102" actId="1076"/>
            <ac:picMkLst>
              <pc:docMk/>
              <pc:sldMasterMk cId="1206867835" sldId="2147483660"/>
              <pc:sldLayoutMk cId="1097816608" sldId="2147483708"/>
              <ac:picMk id="6" creationId="{3F1BF380-53CF-0C40-65D5-ADAE4D7114AE}"/>
            </ac:picMkLst>
          </pc:picChg>
        </pc:sldLayoutChg>
        <pc:sldLayoutChg chg="addSp delSp modSp add mod modTransition">
          <pc:chgData name="Claudia Sanchez" userId="55325f1a-c410-4522-ae38-27d1f297cd9e" providerId="ADAL" clId="{0A9AD841-E6DC-5ED5-BEE2-F87CBA572E09}" dt="2025-10-28T14:30:23.914" v="98" actId="1076"/>
          <pc:sldLayoutMkLst>
            <pc:docMk/>
            <pc:sldMasterMk cId="1206867835" sldId="2147483660"/>
            <pc:sldLayoutMk cId="1232344592" sldId="2147483709"/>
          </pc:sldLayoutMkLst>
          <pc:spChg chg="mod">
            <ac:chgData name="Claudia Sanchez" userId="55325f1a-c410-4522-ae38-27d1f297cd9e" providerId="ADAL" clId="{0A9AD841-E6DC-5ED5-BEE2-F87CBA572E09}" dt="2025-10-28T14:30:23.914" v="98" actId="1076"/>
            <ac:spMkLst>
              <pc:docMk/>
              <pc:sldMasterMk cId="1206867835" sldId="2147483660"/>
              <pc:sldLayoutMk cId="1232344592" sldId="2147483709"/>
              <ac:spMk id="16" creationId="{37DE73A2-461C-4C03-A687-AA1A5F63BD13}"/>
            </ac:spMkLst>
          </pc:spChg>
          <pc:picChg chg="add mod">
            <ac:chgData name="Claudia Sanchez" userId="55325f1a-c410-4522-ae38-27d1f297cd9e" providerId="ADAL" clId="{0A9AD841-E6DC-5ED5-BEE2-F87CBA572E09}" dt="2025-10-28T14:30:07.957" v="95" actId="1037"/>
            <ac:picMkLst>
              <pc:docMk/>
              <pc:sldMasterMk cId="1206867835" sldId="2147483660"/>
              <pc:sldLayoutMk cId="1232344592" sldId="2147483709"/>
              <ac:picMk id="5" creationId="{FB0E542B-8454-93D7-43AA-8B023846356C}"/>
            </ac:picMkLst>
          </pc:picChg>
        </pc:sldLayoutChg>
      </pc:sldMasterChg>
    </pc:docChg>
  </pc:docChgLst>
  <pc:docChgLst>
    <pc:chgData name="John Ayena" userId="S::jayena@compassion.ca::1b931a0d-90c1-408e-93e7-b13285ccbc5a" providerId="AD" clId="Web-{EF6D958F-F3F8-EDCB-F5FB-499C9D6947A4}"/>
    <pc:docChg chg="mod modSld">
      <pc:chgData name="John Ayena" userId="S::jayena@compassion.ca::1b931a0d-90c1-408e-93e7-b13285ccbc5a" providerId="AD" clId="Web-{EF6D958F-F3F8-EDCB-F5FB-499C9D6947A4}" dt="2025-10-30T13:29:50.563" v="55"/>
      <pc:docMkLst>
        <pc:docMk/>
      </pc:docMkLst>
      <pc:sldChg chg="modNotes">
        <pc:chgData name="John Ayena" userId="S::jayena@compassion.ca::1b931a0d-90c1-408e-93e7-b13285ccbc5a" providerId="AD" clId="Web-{EF6D958F-F3F8-EDCB-F5FB-499C9D6947A4}" dt="2025-10-30T13:28:08.297" v="53"/>
        <pc:sldMkLst>
          <pc:docMk/>
          <pc:sldMk cId="4081039090" sldId="260"/>
        </pc:sldMkLst>
      </pc:sldChg>
      <pc:sldChg chg="modNotes">
        <pc:chgData name="John Ayena" userId="S::jayena@compassion.ca::1b931a0d-90c1-408e-93e7-b13285ccbc5a" providerId="AD" clId="Web-{EF6D958F-F3F8-EDCB-F5FB-499C9D6947A4}" dt="2025-10-30T13:27:53.203" v="48"/>
        <pc:sldMkLst>
          <pc:docMk/>
          <pc:sldMk cId="6470359" sldId="284"/>
        </pc:sldMkLst>
      </pc:sldChg>
      <pc:sldChg chg="modNotes">
        <pc:chgData name="John Ayena" userId="S::jayena@compassion.ca::1b931a0d-90c1-408e-93e7-b13285ccbc5a" providerId="AD" clId="Web-{EF6D958F-F3F8-EDCB-F5FB-499C9D6947A4}" dt="2025-10-30T13:27:45.344" v="44"/>
        <pc:sldMkLst>
          <pc:docMk/>
          <pc:sldMk cId="1025334482" sldId="285"/>
        </pc:sldMkLst>
      </pc:sldChg>
    </pc:docChg>
  </pc:docChgLst>
</pc:chgInfo>
</file>

<file path=ppt/comments/modernComment_11B_A8C0AB0B.xml><?xml version="1.0" encoding="utf-8"?>
<p188:cmLst xmlns:a="http://schemas.openxmlformats.org/drawingml/2006/main" xmlns:r="http://schemas.openxmlformats.org/officeDocument/2006/relationships" xmlns:p188="http://schemas.microsoft.com/office/powerpoint/2018/8/main">
  <p188:cm id="{D78BD5AC-E8B6-47BD-BADA-E4305EDA069F}" authorId="{C44DBFEB-BB08-D614-4CA8-83C8725C510F}" created="2025-10-30T13:29:50.563" startDate="2025-10-30T13:29:50.563" dueDate="2025-10-30T13:29:50.563" assignedTo="{559DC180-D9F0-3CC5-6F3F-9D8ED1B477CA}" title="@Claudia Sanchez there is an extra word here, &quot;get&quot;; it should read: &quot;You can learn more by emailing info@compassion.ca or by calling 1.800.563.5437 to speak with a member of our friendly team.&quot;">
    <ac:deMkLst xmlns:ac="http://schemas.microsoft.com/office/drawing/2013/main/command">
      <pc:docMk xmlns:pc="http://schemas.microsoft.com/office/powerpoint/2013/main/command"/>
      <pc:sldMk xmlns:pc="http://schemas.microsoft.com/office/powerpoint/2013/main/command" cId="2831198987" sldId="283"/>
      <ac:picMk id="5" creationId="{3279759E-E451-B262-F2A0-68950F982431}"/>
    </ac:deMkLst>
    <p188:txBody>
      <a:bodyPr/>
      <a:lstStyle/>
      <a:p>
        <a:r>
          <a:rPr lang="en-US"/>
          <a:t>[@Claudia Sanchez] there is an extra word here, "get"; it should read:
"You can learn more by emailing info@compassion.ca or by calling 1.800.563.5437 to speak with a member of our friendly team."</a:t>
        </a:r>
      </a:p>
    </p188:txBody>
    <p188:extLst>
      <p:ext xmlns:p="http://schemas.openxmlformats.org/presentationml/2006/main" uri="{5BB2D875-25FF-4072-B9AC-8F64D62656EB}">
        <p228:taskDetails xmlns:p228="http://schemas.microsoft.com/office/powerpoint/2022/08/main">
          <p228:history>
            <p228:event time="2025-10-30T13:29:50.563" id="{7C456B56-FDBF-49BF-975C-2E4DDB020DF4}">
              <p228:atrbtn authorId="{C44DBFEB-BB08-D614-4CA8-83C8725C510F}"/>
              <p228:anchr>
                <p228:comment id="{D78BD5AC-E8B6-47BD-BADA-E4305EDA069F}"/>
              </p228:anchr>
              <p228:add/>
            </p228:event>
            <p228:event time="2025-10-30T13:29:50.563" id="{6F9BEEEF-37D4-4B79-9966-5A9E7969A0E6}">
              <p228:atrbtn authorId="{C44DBFEB-BB08-D614-4CA8-83C8725C510F}"/>
              <p228:anchr>
                <p228:comment id="{D78BD5AC-E8B6-47BD-BADA-E4305EDA069F}"/>
              </p228:anchr>
              <p228:asgn authorId="{559DC180-D9F0-3CC5-6F3F-9D8ED1B477CA}"/>
            </p228:event>
            <p228:event time="2025-10-30T13:29:50.563" id="{0EED6AFD-DCC8-4E64-9F00-36372E60DE48}">
              <p228:atrbtn authorId="{C44DBFEB-BB08-D614-4CA8-83C8725C510F}"/>
              <p228:anchr>
                <p228:comment id="{D78BD5AC-E8B6-47BD-BADA-E4305EDA069F}"/>
              </p228:anchr>
              <p228:title val="@Claudia Sanchez there is an extra word here, &quot;get&quot;; it should read: &quot;You can learn more by emailing info@compassion.ca or by calling 1.800.563.5437 to speak with a member of our friendly team.&quot;"/>
            </p228:event>
            <p228:event time="2025-10-30T13:29:50.563" id="{EA99ACD0-F6A9-4B87-815F-90F849D0C92F}">
              <p228:atrbtn authorId="{C44DBFEB-BB08-D614-4CA8-83C8725C510F}"/>
              <p228:anchr>
                <p228:comment id="{D78BD5AC-E8B6-47BD-BADA-E4305EDA069F}"/>
              </p228:anchr>
              <p228:date stDt="2025-10-30T13:29:50.563" endDt="2025-10-30T13:29:50.563"/>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DC928D-1741-EF49-A2B1-21D5CAA3050A}" type="datetimeFigureOut">
              <a:rPr lang="en-US" smtClean="0"/>
              <a:t>10/30/25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2C9224-F998-4644-B6B7-30E109D66D47}" type="slidenum">
              <a:rPr lang="en-US" smtClean="0"/>
              <a:t>‹#›</a:t>
            </a:fld>
            <a:endParaRPr lang="en-US"/>
          </a:p>
        </p:txBody>
      </p:sp>
    </p:spTree>
    <p:extLst>
      <p:ext uri="{BB962C8B-B14F-4D97-AF65-F5344CB8AC3E}">
        <p14:creationId xmlns:p14="http://schemas.microsoft.com/office/powerpoint/2010/main" val="116869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passion.c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passion.ca/shop"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b="1" i="0" kern="1200">
                <a:solidFill>
                  <a:schemeClr val="tx1"/>
                </a:solidFill>
                <a:effectLst/>
                <a:latin typeface="+mn-lt"/>
                <a:ea typeface="+mn-ea"/>
                <a:cs typeface="+mn-cs"/>
              </a:rPr>
              <a:t>Christ-centred: </a:t>
            </a:r>
            <a:r>
              <a:rPr lang="en-CA" sz="1200" b="0" i="0" kern="1200">
                <a:solidFill>
                  <a:schemeClr val="tx1"/>
                </a:solidFill>
                <a:effectLst/>
                <a:latin typeface="+mn-lt"/>
                <a:ea typeface="+mn-ea"/>
                <a:cs typeface="+mn-cs"/>
              </a:rPr>
              <a:t>We believe in the power of the transformative love of Christ to change lives. We aim to serve our neighbours around the world the way Jesus did: meeting practical needs and sharing the tangible hope of the good news.</a:t>
            </a:r>
          </a:p>
          <a:p>
            <a:pPr fontAlgn="base"/>
            <a:r>
              <a:rPr lang="en-CA" sz="1200" b="1" i="0" kern="1200">
                <a:solidFill>
                  <a:schemeClr val="tx1"/>
                </a:solidFill>
                <a:effectLst/>
                <a:latin typeface="+mn-lt"/>
                <a:ea typeface="+mn-ea"/>
                <a:cs typeface="+mn-cs"/>
              </a:rPr>
              <a:t>Child-focused: </a:t>
            </a:r>
            <a:r>
              <a:rPr lang="en-CA" sz="1200" b="0" i="0" kern="1200">
                <a:solidFill>
                  <a:schemeClr val="tx1"/>
                </a:solidFill>
                <a:effectLst/>
                <a:latin typeface="+mn-lt"/>
                <a:ea typeface="+mn-ea"/>
                <a:cs typeface="+mn-cs"/>
              </a:rPr>
              <a:t>We strategically choose to focus on children, because we believe that an investment in the life of a child also impacts their family, community and nation. We provide kids and youth with the resources and relationships to overcome poverty.</a:t>
            </a:r>
          </a:p>
          <a:p>
            <a:pPr fontAlgn="base"/>
            <a:r>
              <a:rPr lang="en-CA" sz="1200" b="1" i="0" kern="1200">
                <a:solidFill>
                  <a:schemeClr val="tx1"/>
                </a:solidFill>
                <a:effectLst/>
                <a:latin typeface="+mn-lt"/>
                <a:ea typeface="+mn-ea"/>
                <a:cs typeface="+mn-cs"/>
              </a:rPr>
              <a:t>Church-driven: </a:t>
            </a:r>
            <a:r>
              <a:rPr lang="en-CA" sz="1200" b="0" i="0" kern="1200">
                <a:solidFill>
                  <a:schemeClr val="tx1"/>
                </a:solidFill>
                <a:effectLst/>
                <a:latin typeface="+mn-lt"/>
                <a:ea typeface="+mn-ea"/>
                <a:cs typeface="+mn-cs"/>
              </a:rPr>
              <a:t>We believe that local churches are uniquely positioned to meet the needs of their neighbours. That’s why we partner with local churches around the world, equipping them to lead and implement programs that spark life transformation in their communities.</a:t>
            </a:r>
          </a:p>
          <a:p>
            <a:endParaRPr lang="en-US"/>
          </a:p>
        </p:txBody>
      </p:sp>
      <p:sp>
        <p:nvSpPr>
          <p:cNvPr id="4" name="Slide Number Placeholder 3"/>
          <p:cNvSpPr>
            <a:spLocks noGrp="1"/>
          </p:cNvSpPr>
          <p:nvPr>
            <p:ph type="sldNum" sz="quarter" idx="5"/>
          </p:nvPr>
        </p:nvSpPr>
        <p:spPr/>
        <p:txBody>
          <a:bodyPr/>
          <a:lstStyle/>
          <a:p>
            <a:fld id="{EF2C9224-F998-4644-B6B7-30E109D66D47}" type="slidenum">
              <a:rPr lang="en-US" smtClean="0"/>
              <a:t>2</a:t>
            </a:fld>
            <a:endParaRPr lang="en-US"/>
          </a:p>
        </p:txBody>
      </p:sp>
    </p:spTree>
    <p:extLst>
      <p:ext uri="{BB962C8B-B14F-4D97-AF65-F5344CB8AC3E}">
        <p14:creationId xmlns:p14="http://schemas.microsoft.com/office/powerpoint/2010/main" val="400264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AS NEEDED – if you had a visit or a trip, please delete this slide and use the corresponding one.</a:t>
            </a:r>
          </a:p>
        </p:txBody>
      </p:sp>
      <p:sp>
        <p:nvSpPr>
          <p:cNvPr id="4" name="Slide Number Placeholder 3"/>
          <p:cNvSpPr>
            <a:spLocks noGrp="1"/>
          </p:cNvSpPr>
          <p:nvPr>
            <p:ph type="sldNum" sz="quarter" idx="5"/>
          </p:nvPr>
        </p:nvSpPr>
        <p:spPr/>
        <p:txBody>
          <a:bodyPr/>
          <a:lstStyle/>
          <a:p>
            <a:fld id="{EF2C9224-F998-4644-B6B7-30E109D66D47}" type="slidenum">
              <a:rPr lang="en-US" smtClean="0"/>
              <a:t>6</a:t>
            </a:fld>
            <a:endParaRPr lang="en-US"/>
          </a:p>
        </p:txBody>
      </p:sp>
    </p:spTree>
    <p:extLst>
      <p:ext uri="{BB962C8B-B14F-4D97-AF65-F5344CB8AC3E}">
        <p14:creationId xmlns:p14="http://schemas.microsoft.com/office/powerpoint/2010/main" val="1887823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b="1" i="0" kern="1200">
                <a:solidFill>
                  <a:schemeClr val="tx1"/>
                </a:solidFill>
                <a:effectLst/>
                <a:latin typeface="+mn-lt"/>
                <a:ea typeface="+mn-ea"/>
                <a:cs typeface="+mn-cs"/>
              </a:rPr>
              <a:t>Physical development </a:t>
            </a:r>
            <a:r>
              <a:rPr lang="en-CA" sz="1200" b="0" i="0" kern="1200">
                <a:solidFill>
                  <a:schemeClr val="tx1"/>
                </a:solidFill>
                <a:effectLst/>
                <a:latin typeface="+mn-lt"/>
                <a:ea typeface="+mn-ea"/>
                <a:cs typeface="+mn-cs"/>
              </a:rPr>
              <a:t>cares for a child’s body through things like nutritional support and access to healthcare. This can look like providing meals, access to safe water or mosquito nets to protect from disease-carrying pests.</a:t>
            </a:r>
          </a:p>
          <a:p>
            <a:pPr fontAlgn="base"/>
            <a:r>
              <a:rPr lang="en-CA" sz="1200" b="1" i="0" kern="1200">
                <a:solidFill>
                  <a:schemeClr val="tx1"/>
                </a:solidFill>
                <a:effectLst/>
                <a:latin typeface="+mn-lt"/>
                <a:ea typeface="+mn-ea"/>
                <a:cs typeface="+mn-cs"/>
              </a:rPr>
              <a:t>Cognitive development </a:t>
            </a:r>
            <a:r>
              <a:rPr lang="en-CA" sz="1200" b="0" i="0" kern="1200">
                <a:solidFill>
                  <a:schemeClr val="tx1"/>
                </a:solidFill>
                <a:effectLst/>
                <a:latin typeface="+mn-lt"/>
                <a:ea typeface="+mn-ea"/>
                <a:cs typeface="+mn-cs"/>
              </a:rPr>
              <a:t>cares for a child’s mind through things like education and skills training. This gives children and youth the tools to pursue their dreams and reach academic/career goals.</a:t>
            </a:r>
          </a:p>
          <a:p>
            <a:pPr fontAlgn="base"/>
            <a:r>
              <a:rPr lang="en-CA" sz="1200" b="1" i="0" kern="1200">
                <a:solidFill>
                  <a:schemeClr val="tx1"/>
                </a:solidFill>
                <a:effectLst/>
                <a:latin typeface="+mn-lt"/>
                <a:ea typeface="+mn-ea"/>
                <a:cs typeface="+mn-cs"/>
              </a:rPr>
              <a:t>Socio-emotional development </a:t>
            </a:r>
            <a:r>
              <a:rPr lang="en-CA" sz="1200" b="0" i="0" kern="1200">
                <a:solidFill>
                  <a:schemeClr val="tx1"/>
                </a:solidFill>
                <a:effectLst/>
                <a:latin typeface="+mn-lt"/>
                <a:ea typeface="+mn-ea"/>
                <a:cs typeface="+mn-cs"/>
              </a:rPr>
              <a:t>cares for a child’s heart through things like mentorship and opportunities to build healthy relationships. This teaches children and youth resilience and provides them with a support network.</a:t>
            </a:r>
          </a:p>
          <a:p>
            <a:pPr fontAlgn="base"/>
            <a:r>
              <a:rPr lang="en-CA" sz="1200" b="1" i="0" kern="1200">
                <a:solidFill>
                  <a:schemeClr val="tx1"/>
                </a:solidFill>
                <a:effectLst/>
                <a:latin typeface="+mn-lt"/>
                <a:ea typeface="+mn-ea"/>
                <a:cs typeface="+mn-cs"/>
              </a:rPr>
              <a:t>Spiritual development</a:t>
            </a:r>
            <a:r>
              <a:rPr lang="en-CA" sz="1200" b="0" i="0" kern="1200">
                <a:solidFill>
                  <a:schemeClr val="tx1"/>
                </a:solidFill>
                <a:effectLst/>
                <a:latin typeface="+mn-lt"/>
                <a:ea typeface="+mn-ea"/>
                <a:cs typeface="+mn-cs"/>
              </a:rPr>
              <a:t> cares for a child’s soul through things like prayer and age-appropriate Christian teaching and discipleship. This lets children know that they are seen and loved not only by their community but by God.</a:t>
            </a:r>
          </a:p>
          <a:p>
            <a:endParaRPr lang="en-US"/>
          </a:p>
        </p:txBody>
      </p:sp>
      <p:sp>
        <p:nvSpPr>
          <p:cNvPr id="4" name="Slide Number Placeholder 3"/>
          <p:cNvSpPr>
            <a:spLocks noGrp="1"/>
          </p:cNvSpPr>
          <p:nvPr>
            <p:ph type="sldNum" sz="quarter" idx="5"/>
          </p:nvPr>
        </p:nvSpPr>
        <p:spPr/>
        <p:txBody>
          <a:bodyPr/>
          <a:lstStyle/>
          <a:p>
            <a:fld id="{EF2C9224-F998-4644-B6B7-30E109D66D47}" type="slidenum">
              <a:rPr lang="en-US" smtClean="0"/>
              <a:t>8</a:t>
            </a:fld>
            <a:endParaRPr lang="en-US"/>
          </a:p>
        </p:txBody>
      </p:sp>
    </p:spTree>
    <p:extLst>
      <p:ext uri="{BB962C8B-B14F-4D97-AF65-F5344CB8AC3E}">
        <p14:creationId xmlns:p14="http://schemas.microsoft.com/office/powerpoint/2010/main" val="77569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a:solidFill>
                  <a:schemeClr val="tx1"/>
                </a:solidFill>
                <a:effectLst/>
                <a:latin typeface="+mn-lt"/>
                <a:ea typeface="+mn-ea"/>
                <a:cs typeface="+mn-cs"/>
              </a:rPr>
              <a:t>Visit </a:t>
            </a:r>
            <a:r>
              <a:rPr lang="en-CA" sz="1200" b="0" i="0" u="none" strike="noStrike" kern="1200">
                <a:solidFill>
                  <a:schemeClr val="tx1"/>
                </a:solidFill>
                <a:effectLst/>
                <a:latin typeface="+mn-lt"/>
                <a:ea typeface="+mn-ea"/>
                <a:cs typeface="+mn-cs"/>
                <a:hlinkClick r:id="rId3"/>
              </a:rPr>
              <a:t>compassion.ca</a:t>
            </a:r>
            <a:r>
              <a:rPr lang="en-CA" sz="1200" b="0" i="0" kern="1200">
                <a:solidFill>
                  <a:schemeClr val="tx1"/>
                </a:solidFill>
                <a:effectLst/>
                <a:latin typeface="+mn-lt"/>
                <a:ea typeface="+mn-ea"/>
                <a:cs typeface="+mn-cs"/>
              </a:rPr>
              <a:t> for more information about sponsorship.</a:t>
            </a:r>
            <a:endParaRPr lang="en-US"/>
          </a:p>
        </p:txBody>
      </p:sp>
      <p:sp>
        <p:nvSpPr>
          <p:cNvPr id="4" name="Slide Number Placeholder 3"/>
          <p:cNvSpPr>
            <a:spLocks noGrp="1"/>
          </p:cNvSpPr>
          <p:nvPr>
            <p:ph type="sldNum" sz="quarter" idx="5"/>
          </p:nvPr>
        </p:nvSpPr>
        <p:spPr/>
        <p:txBody>
          <a:bodyPr/>
          <a:lstStyle/>
          <a:p>
            <a:fld id="{EF2C9224-F998-4644-B6B7-30E109D66D47}" type="slidenum">
              <a:rPr lang="en-US" smtClean="0"/>
              <a:t>13</a:t>
            </a:fld>
            <a:endParaRPr lang="en-US"/>
          </a:p>
        </p:txBody>
      </p:sp>
    </p:spTree>
    <p:extLst>
      <p:ext uri="{BB962C8B-B14F-4D97-AF65-F5344CB8AC3E}">
        <p14:creationId xmlns:p14="http://schemas.microsoft.com/office/powerpoint/2010/main" val="371905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a:solidFill>
                  <a:schemeClr val="tx1"/>
                </a:solidFill>
                <a:effectLst/>
                <a:latin typeface="+mn-lt"/>
                <a:ea typeface="+mn-ea"/>
                <a:cs typeface="+mn-cs"/>
              </a:rPr>
              <a:t>Visit </a:t>
            </a:r>
            <a:r>
              <a:rPr lang="en-CA" sz="1200" b="0" i="0" u="none" strike="noStrike" kern="1200">
                <a:solidFill>
                  <a:schemeClr val="tx1"/>
                </a:solidFill>
                <a:effectLst/>
                <a:latin typeface="+mn-lt"/>
                <a:ea typeface="+mn-ea"/>
                <a:cs typeface="+mn-cs"/>
                <a:hlinkClick r:id="rId3"/>
              </a:rPr>
              <a:t>compassion.ca/shop</a:t>
            </a:r>
            <a:r>
              <a:rPr lang="en-CA" sz="1200" b="0" i="0" kern="1200">
                <a:solidFill>
                  <a:schemeClr val="tx1"/>
                </a:solidFill>
                <a:effectLst/>
                <a:latin typeface="+mn-lt"/>
                <a:ea typeface="+mn-ea"/>
                <a:cs typeface="+mn-cs"/>
              </a:rPr>
              <a:t> for more information about GOC.</a:t>
            </a:r>
            <a:endParaRPr lang="en-US"/>
          </a:p>
        </p:txBody>
      </p:sp>
      <p:sp>
        <p:nvSpPr>
          <p:cNvPr id="4" name="Slide Number Placeholder 3"/>
          <p:cNvSpPr>
            <a:spLocks noGrp="1"/>
          </p:cNvSpPr>
          <p:nvPr>
            <p:ph type="sldNum" sz="quarter" idx="5"/>
          </p:nvPr>
        </p:nvSpPr>
        <p:spPr/>
        <p:txBody>
          <a:bodyPr/>
          <a:lstStyle/>
          <a:p>
            <a:fld id="{EF2C9224-F998-4644-B6B7-30E109D66D47}" type="slidenum">
              <a:rPr lang="en-US" smtClean="0"/>
              <a:t>14</a:t>
            </a:fld>
            <a:endParaRPr lang="en-US"/>
          </a:p>
        </p:txBody>
      </p:sp>
    </p:spTree>
    <p:extLst>
      <p:ext uri="{BB962C8B-B14F-4D97-AF65-F5344CB8AC3E}">
        <p14:creationId xmlns:p14="http://schemas.microsoft.com/office/powerpoint/2010/main" val="23217831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Threa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738A00-E514-4128-3A84-18F2080F31CE}"/>
              </a:ext>
            </a:extLst>
          </p:cNvPr>
          <p:cNvSpPr/>
          <p:nvPr userDrawn="1"/>
        </p:nvSpPr>
        <p:spPr>
          <a:xfrm>
            <a:off x="1" y="0"/>
            <a:ext cx="12192000"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C2837F69-C8C7-E982-F88C-0C186C2E9209}"/>
              </a:ext>
            </a:extLst>
          </p:cNvPr>
          <p:cNvSpPr>
            <a:spLocks noGrp="1"/>
          </p:cNvSpPr>
          <p:nvPr>
            <p:ph type="sldNum" sz="quarter" idx="4"/>
          </p:nvPr>
        </p:nvSpPr>
        <p:spPr>
          <a:xfrm>
            <a:off x="11358880" y="6356350"/>
            <a:ext cx="452120" cy="365125"/>
          </a:xfrm>
          <a:prstGeom prst="rect">
            <a:avLst/>
          </a:prstGeom>
        </p:spPr>
        <p:txBody>
          <a:bodyPr vert="horz" lIns="91440" tIns="45720" rIns="0" bIns="45720" rtlCol="0" anchor="ctr"/>
          <a:lstStyle>
            <a:lvl1pPr algn="r">
              <a:defRPr sz="1300" b="1" i="0">
                <a:solidFill>
                  <a:srgbClr val="2A5EEC"/>
                </a:solidFill>
                <a:latin typeface="Neighbour Sans" pitchFamily="2" charset="77"/>
              </a:defRPr>
            </a:lvl1pPr>
          </a:lstStyle>
          <a:p>
            <a:fld id="{F413AB0B-C1C3-453E-896D-528FF709372D}" type="slidenum">
              <a:rPr lang="en-US" smtClean="0"/>
              <a:pPr/>
              <a:t>‹#›</a:t>
            </a:fld>
            <a:endParaRPr lang="en-US" dirty="0"/>
          </a:p>
        </p:txBody>
      </p:sp>
      <p:sp>
        <p:nvSpPr>
          <p:cNvPr id="11" name="Footer Placeholder 10">
            <a:extLst>
              <a:ext uri="{FF2B5EF4-FFF2-40B4-BE49-F238E27FC236}">
                <a16:creationId xmlns:a16="http://schemas.microsoft.com/office/drawing/2014/main" id="{E83DD763-E3EC-C4B2-3F08-19A96AFEBF06}"/>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2" name="Title 1"/>
          <p:cNvSpPr>
            <a:spLocks noGrp="1"/>
          </p:cNvSpPr>
          <p:nvPr>
            <p:ph type="ctrTitle" hasCustomPrompt="1"/>
          </p:nvPr>
        </p:nvSpPr>
        <p:spPr>
          <a:xfrm>
            <a:off x="838200" y="685801"/>
            <a:ext cx="9829800" cy="2743200"/>
          </a:xfrm>
        </p:spPr>
        <p:txBody>
          <a:bodyPr anchor="b">
            <a:normAutofit/>
          </a:bodyPr>
          <a:lstStyle>
            <a:lvl1pPr algn="l">
              <a:defRPr sz="8000" b="1" i="0" kern="1200" baseline="0">
                <a:latin typeface="Neighbour Sans Extra Bold" pitchFamily="2" charset="77"/>
              </a:defRPr>
            </a:lvl1pPr>
          </a:lstStyle>
          <a:p>
            <a:r>
              <a:rPr lang="en-US" dirty="0"/>
              <a:t>Title of Your Subject</a:t>
            </a:r>
          </a:p>
        </p:txBody>
      </p:sp>
      <p:sp>
        <p:nvSpPr>
          <p:cNvPr id="3" name="Subtitle 2"/>
          <p:cNvSpPr>
            <a:spLocks noGrp="1"/>
          </p:cNvSpPr>
          <p:nvPr>
            <p:ph type="subTitle" idx="1" hasCustomPrompt="1"/>
          </p:nvPr>
        </p:nvSpPr>
        <p:spPr>
          <a:xfrm>
            <a:off x="838200" y="3549112"/>
            <a:ext cx="9829800" cy="1708688"/>
          </a:xfrm>
        </p:spPr>
        <p:txBody>
          <a:bodyPr>
            <a:normAutofit/>
          </a:bodyPr>
          <a:lstStyle>
            <a:lvl1pPr marL="0" indent="0" algn="l">
              <a:buNone/>
              <a:defRPr sz="3600" b="1" i="0">
                <a:solidFill>
                  <a:srgbClr val="121A1A"/>
                </a:solidFill>
                <a:latin typeface="Neighbour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9" name="Text Placeholder 11">
            <a:extLst>
              <a:ext uri="{FF2B5EF4-FFF2-40B4-BE49-F238E27FC236}">
                <a16:creationId xmlns:a16="http://schemas.microsoft.com/office/drawing/2014/main" id="{4A35E3B3-57BC-24AB-562A-A0D8E3D747C4}"/>
              </a:ext>
            </a:extLst>
          </p:cNvPr>
          <p:cNvSpPr>
            <a:spLocks noGrp="1"/>
          </p:cNvSpPr>
          <p:nvPr>
            <p:ph type="body" sz="quarter" idx="12" hasCustomPrompt="1"/>
          </p:nvPr>
        </p:nvSpPr>
        <p:spPr>
          <a:xfrm>
            <a:off x="860738" y="1748861"/>
            <a:ext cx="1247136" cy="445699"/>
          </a:xfrm>
          <a:prstGeom prst="rect">
            <a:avLst/>
          </a:prstGeom>
          <a:noFill/>
        </p:spPr>
        <p:txBody>
          <a:bodyPr wrap="none" lIns="0" tIns="100584" bIns="91440">
            <a:spAutoFit/>
          </a:bodyPr>
          <a:lstStyle>
            <a:lvl1pPr marL="0" indent="0">
              <a:buFontTx/>
              <a:buNone/>
              <a:defRPr sz="1800" b="1" i="0" cap="none" spc="0" baseline="0">
                <a:solidFill>
                  <a:schemeClr val="accent1"/>
                </a:solidFill>
                <a:latin typeface="Neighbour Sans" pitchFamily="2" charset="77"/>
              </a:defRPr>
            </a:lvl1pPr>
          </a:lstStyle>
          <a:p>
            <a:pPr lvl="0"/>
            <a:r>
              <a:rPr lang="en-US" dirty="0"/>
              <a:t>Month Year</a:t>
            </a:r>
          </a:p>
        </p:txBody>
      </p:sp>
      <p:pic>
        <p:nvPicPr>
          <p:cNvPr id="5" name="Picture 4">
            <a:extLst>
              <a:ext uri="{FF2B5EF4-FFF2-40B4-BE49-F238E27FC236}">
                <a16:creationId xmlns:a16="http://schemas.microsoft.com/office/drawing/2014/main" id="{D1736A1F-DA08-B6F2-A2A8-EB0842226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3329474" y="3329474"/>
            <a:ext cx="6857999" cy="199051"/>
          </a:xfrm>
          <a:prstGeom prst="rect">
            <a:avLst/>
          </a:prstGeom>
        </p:spPr>
      </p:pic>
      <p:pic>
        <p:nvPicPr>
          <p:cNvPr id="4" name="Picture 3">
            <a:extLst>
              <a:ext uri="{FF2B5EF4-FFF2-40B4-BE49-F238E27FC236}">
                <a16:creationId xmlns:a16="http://schemas.microsoft.com/office/drawing/2014/main" id="{A89B052A-5DE9-C356-D66C-18B053693C21}"/>
              </a:ext>
            </a:extLst>
          </p:cNvPr>
          <p:cNvPicPr>
            <a:picLocks noChangeAspect="1"/>
          </p:cNvPicPr>
          <p:nvPr userDrawn="1"/>
        </p:nvPicPr>
        <p:blipFill>
          <a:blip r:embed="rId3"/>
          <a:stretch>
            <a:fillRect/>
          </a:stretch>
        </p:blipFill>
        <p:spPr>
          <a:xfrm>
            <a:off x="870076" y="5265737"/>
            <a:ext cx="2393823" cy="900116"/>
          </a:xfrm>
          <a:prstGeom prst="rect">
            <a:avLst/>
          </a:prstGeom>
        </p:spPr>
      </p:pic>
    </p:spTree>
    <p:extLst>
      <p:ext uri="{BB962C8B-B14F-4D97-AF65-F5344CB8AC3E}">
        <p14:creationId xmlns:p14="http://schemas.microsoft.com/office/powerpoint/2010/main" val="33037067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5" orient="horz" pos="432" userDrawn="1">
          <p15:clr>
            <a:srgbClr val="FBAE40"/>
          </p15:clr>
        </p15:guide>
        <p15:guide id="6"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ext Photo">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3D9F86BF-F8BF-49DC-933A-E28265DB316F}"/>
              </a:ext>
            </a:extLst>
          </p:cNvPr>
          <p:cNvSpPr>
            <a:spLocks noGrp="1"/>
          </p:cNvSpPr>
          <p:nvPr>
            <p:ph type="pic" sz="quarter" idx="12" hasCustomPrompt="1"/>
          </p:nvPr>
        </p:nvSpPr>
        <p:spPr>
          <a:xfrm>
            <a:off x="6526213" y="1584325"/>
            <a:ext cx="5056188" cy="4256088"/>
          </a:xfrm>
          <a:prstGeom prst="rect">
            <a:avLst/>
          </a:prstGeom>
          <a:solidFill>
            <a:srgbClr val="7C8399"/>
          </a:solidFill>
        </p:spPr>
        <p:txBody>
          <a:bodyPr tIns="914400"/>
          <a:lstStyle>
            <a:lvl1pPr marL="0" indent="0" algn="ctr">
              <a:buFontTx/>
              <a:buNone/>
              <a:defRPr lang="en-CA" b="0" i="0" u="none" strike="noStrike" smtClean="0">
                <a:effectLst/>
              </a:defRPr>
            </a:lvl1pPr>
          </a:lstStyle>
          <a:p>
            <a:r>
              <a:rPr lang="en-CA" b="0" i="0" u="none" strike="noStrike">
                <a:effectLst/>
                <a:latin typeface="Aptos" panose="020B0004020202020204" pitchFamily="34" charset="0"/>
              </a:rPr>
              <a:t>Insert photos if applicable</a:t>
            </a:r>
            <a:endParaRPr lang="en-US"/>
          </a:p>
        </p:txBody>
      </p:sp>
      <p:sp>
        <p:nvSpPr>
          <p:cNvPr id="5" name="Text Placeholder 4">
            <a:extLst>
              <a:ext uri="{FF2B5EF4-FFF2-40B4-BE49-F238E27FC236}">
                <a16:creationId xmlns:a16="http://schemas.microsoft.com/office/drawing/2014/main" id="{3B5CB79F-DD89-A0D4-EBB3-40CD4B369A29}"/>
              </a:ext>
            </a:extLst>
          </p:cNvPr>
          <p:cNvSpPr>
            <a:spLocks noGrp="1"/>
          </p:cNvSpPr>
          <p:nvPr>
            <p:ph type="body" sz="quarter" idx="11" hasCustomPrompt="1"/>
          </p:nvPr>
        </p:nvSpPr>
        <p:spPr>
          <a:xfrm>
            <a:off x="391159" y="977864"/>
            <a:ext cx="11724005" cy="365125"/>
          </a:xfrm>
          <a:prstGeom prst="rect">
            <a:avLst/>
          </a:prstGeom>
        </p:spPr>
        <p:txBody>
          <a:bodyPr lIns="0">
            <a:normAutofit/>
          </a:bodyPr>
          <a:lstStyle>
            <a:lvl1pPr marL="0" indent="0">
              <a:buFontTx/>
              <a:buNone/>
              <a:defRPr sz="2000" b="1" i="0" cap="none" spc="0" baseline="0">
                <a:latin typeface="Helvetica" pitchFamily="2" charset="0"/>
              </a:defRPr>
            </a:lvl1pPr>
          </a:lstStyle>
          <a:p>
            <a:pPr lvl="0"/>
            <a:r>
              <a:rPr lang="en-US"/>
              <a:t>Subhead goes here and delete if not needed</a:t>
            </a:r>
          </a:p>
        </p:txBody>
      </p:sp>
      <p:sp>
        <p:nvSpPr>
          <p:cNvPr id="6" name="Text Placeholder 17">
            <a:extLst>
              <a:ext uri="{FF2B5EF4-FFF2-40B4-BE49-F238E27FC236}">
                <a16:creationId xmlns:a16="http://schemas.microsoft.com/office/drawing/2014/main" id="{6888F1B8-9EEE-1A1F-F31D-394CD5127FE4}"/>
              </a:ext>
            </a:extLst>
          </p:cNvPr>
          <p:cNvSpPr>
            <a:spLocks noGrp="1"/>
          </p:cNvSpPr>
          <p:nvPr>
            <p:ph type="body" sz="quarter" idx="13" hasCustomPrompt="1"/>
          </p:nvPr>
        </p:nvSpPr>
        <p:spPr>
          <a:xfrm>
            <a:off x="391159" y="1584325"/>
            <a:ext cx="5829019" cy="4256088"/>
          </a:xfrm>
          <a:prstGeom prst="rect">
            <a:avLst/>
          </a:prstGeom>
        </p:spPr>
        <p:txBody>
          <a:bodyPr/>
          <a:lstStyle>
            <a:lvl1pPr marL="285750" indent="-285750">
              <a:buFont typeface="Arial" panose="020B0604020202020204" pitchFamily="34" charset="0"/>
              <a:buChar char="•"/>
              <a:defRPr lang="en-CA" sz="2400" b="0" i="0" u="none" strike="noStrike" smtClean="0">
                <a:solidFill>
                  <a:schemeClr val="bg1">
                    <a:lumMod val="50000"/>
                  </a:schemeClr>
                </a:solidFill>
                <a:effectLst/>
                <a:latin typeface="Helvetica" pitchFamily="2" charset="0"/>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CA" b="0" i="0" u="none" strike="noStrike">
                <a:effectLst/>
                <a:latin typeface="Aptos" panose="020B0004020202020204" pitchFamily="34" charset="0"/>
              </a:rPr>
              <a:t>If there are any stories/impactful moments that you’ve had as a sponsor/Compassion supporter, this is the spot to share about them. Examples of things to talk about could be your letter exchanges, a story of impact that resonates with you or something else!</a:t>
            </a:r>
          </a:p>
          <a:p>
            <a:pPr lvl="0"/>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73988B75-42F3-3ED6-0CE9-F7EB8723031C}"/>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p>
        </p:txBody>
      </p:sp>
      <p:sp>
        <p:nvSpPr>
          <p:cNvPr id="14" name="Slide Number Placeholder 13">
            <a:extLst>
              <a:ext uri="{FF2B5EF4-FFF2-40B4-BE49-F238E27FC236}">
                <a16:creationId xmlns:a16="http://schemas.microsoft.com/office/drawing/2014/main" id="{43D7737C-FA4B-0877-80DC-B3671113FC2D}"/>
              </a:ext>
            </a:extLst>
          </p:cNvPr>
          <p:cNvSpPr>
            <a:spLocks noGrp="1"/>
          </p:cNvSpPr>
          <p:nvPr>
            <p:ph type="sldNum" sz="quarter" idx="16"/>
          </p:nvPr>
        </p:nvSpPr>
        <p:spPr/>
        <p:txBody>
          <a:bodyPr/>
          <a:lstStyle/>
          <a:p>
            <a:fld id="{F413AB0B-C1C3-453E-896D-528FF709372D}" type="slidenum">
              <a:rPr lang="en-US" smtClean="0"/>
              <a:pPr/>
              <a:t>‹#›</a:t>
            </a:fld>
            <a:endParaRPr lang="en-US"/>
          </a:p>
        </p:txBody>
      </p:sp>
      <p:pic>
        <p:nvPicPr>
          <p:cNvPr id="3" name="Picture 2">
            <a:extLst>
              <a:ext uri="{FF2B5EF4-FFF2-40B4-BE49-F238E27FC236}">
                <a16:creationId xmlns:a16="http://schemas.microsoft.com/office/drawing/2014/main" id="{384DAEE1-BF65-A2C7-4D87-CD595CF06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pic>
        <p:nvPicPr>
          <p:cNvPr id="4" name="Picture 3">
            <a:extLst>
              <a:ext uri="{FF2B5EF4-FFF2-40B4-BE49-F238E27FC236}">
                <a16:creationId xmlns:a16="http://schemas.microsoft.com/office/drawing/2014/main" id="{FC9F8B32-7D69-DC77-2A34-6249BC46CCF3}"/>
              </a:ext>
            </a:extLst>
          </p:cNvPr>
          <p:cNvPicPr>
            <a:picLocks noChangeAspect="1"/>
          </p:cNvPicPr>
          <p:nvPr userDrawn="1"/>
        </p:nvPicPr>
        <p:blipFill>
          <a:blip r:embed="rId3"/>
          <a:stretch>
            <a:fillRect/>
          </a:stretch>
        </p:blipFill>
        <p:spPr>
          <a:xfrm>
            <a:off x="0" y="136525"/>
            <a:ext cx="7772400" cy="948496"/>
          </a:xfrm>
          <a:prstGeom prst="rect">
            <a:avLst/>
          </a:prstGeom>
        </p:spPr>
      </p:pic>
    </p:spTree>
    <p:extLst>
      <p:ext uri="{BB962C8B-B14F-4D97-AF65-F5344CB8AC3E}">
        <p14:creationId xmlns:p14="http://schemas.microsoft.com/office/powerpoint/2010/main" val="255321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6000" y="434898"/>
            <a:ext cx="5486400" cy="5737301"/>
          </a:xfrm>
          <a:solidFill>
            <a:srgbClr val="7C8399"/>
          </a:solidFill>
        </p:spPr>
        <p:txBody>
          <a:bodyPr tIns="2286000" anchor="t">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Footer Placeholder 7">
            <a:extLst>
              <a:ext uri="{FF2B5EF4-FFF2-40B4-BE49-F238E27FC236}">
                <a16:creationId xmlns:a16="http://schemas.microsoft.com/office/drawing/2014/main" id="{6E7D501F-3504-77DC-2C31-A5613D8D0F1B}"/>
              </a:ext>
            </a:extLst>
          </p:cNvPr>
          <p:cNvSpPr>
            <a:spLocks noGrp="1"/>
          </p:cNvSpPr>
          <p:nvPr>
            <p:ph type="ftr" sz="quarter" idx="13"/>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14" name="Slide Number Placeholder 13">
            <a:extLst>
              <a:ext uri="{FF2B5EF4-FFF2-40B4-BE49-F238E27FC236}">
                <a16:creationId xmlns:a16="http://schemas.microsoft.com/office/drawing/2014/main" id="{F6BA4F34-FC21-E4FC-8D69-978F5658219B}"/>
              </a:ext>
            </a:extLst>
          </p:cNvPr>
          <p:cNvSpPr>
            <a:spLocks noGrp="1"/>
          </p:cNvSpPr>
          <p:nvPr>
            <p:ph type="sldNum" sz="quarter" idx="15"/>
          </p:nvPr>
        </p:nvSpPr>
        <p:spPr/>
        <p:txBody>
          <a:bodyPr/>
          <a:lstStyle/>
          <a:p>
            <a:fld id="{F413AB0B-C1C3-453E-896D-528FF709372D}" type="slidenum">
              <a:rPr lang="en-US" smtClean="0"/>
              <a:pPr/>
              <a:t>‹#›</a:t>
            </a:fld>
            <a:endParaRPr lang="en-US" dirty="0"/>
          </a:p>
        </p:txBody>
      </p:sp>
      <p:sp>
        <p:nvSpPr>
          <p:cNvPr id="15" name="Text Placeholder 4">
            <a:extLst>
              <a:ext uri="{FF2B5EF4-FFF2-40B4-BE49-F238E27FC236}">
                <a16:creationId xmlns:a16="http://schemas.microsoft.com/office/drawing/2014/main" id="{7CD27909-5CC4-9FD1-6FA3-A2819B221E29}"/>
              </a:ext>
            </a:extLst>
          </p:cNvPr>
          <p:cNvSpPr>
            <a:spLocks noGrp="1"/>
          </p:cNvSpPr>
          <p:nvPr>
            <p:ph type="body" sz="quarter" idx="11" hasCustomPrompt="1"/>
          </p:nvPr>
        </p:nvSpPr>
        <p:spPr>
          <a:xfrm>
            <a:off x="411799" y="930275"/>
            <a:ext cx="5287265" cy="469899"/>
          </a:xfrm>
          <a:prstGeom prst="rect">
            <a:avLst/>
          </a:prstGeom>
        </p:spPr>
        <p:txBody>
          <a:bodyPr lIns="0">
            <a:normAutofit/>
          </a:bodyPr>
          <a:lstStyle>
            <a:lvl1pPr marL="0" indent="0">
              <a:buFontTx/>
              <a:buNone/>
              <a:defRPr sz="2000" b="1" i="0" cap="none" spc="0" baseline="0">
                <a:latin typeface="Neighbour Sans" pitchFamily="2" charset="77"/>
              </a:defRPr>
            </a:lvl1pPr>
          </a:lstStyle>
          <a:p>
            <a:pPr lvl="0"/>
            <a:r>
              <a:rPr lang="en-US" dirty="0"/>
              <a:t>Subhead goes here and delete if not needed</a:t>
            </a:r>
          </a:p>
        </p:txBody>
      </p:sp>
      <p:sp>
        <p:nvSpPr>
          <p:cNvPr id="16" name="Text Placeholder 17">
            <a:extLst>
              <a:ext uri="{FF2B5EF4-FFF2-40B4-BE49-F238E27FC236}">
                <a16:creationId xmlns:a16="http://schemas.microsoft.com/office/drawing/2014/main" id="{F0341F28-3E30-7F8E-76AF-E9A6988366A3}"/>
              </a:ext>
            </a:extLst>
          </p:cNvPr>
          <p:cNvSpPr>
            <a:spLocks noGrp="1"/>
          </p:cNvSpPr>
          <p:nvPr>
            <p:ph type="body" sz="quarter" idx="16" hasCustomPrompt="1"/>
          </p:nvPr>
        </p:nvSpPr>
        <p:spPr>
          <a:xfrm>
            <a:off x="391159" y="1600201"/>
            <a:ext cx="5287265" cy="4240212"/>
          </a:xfrm>
          <a:prstGeom prst="rect">
            <a:avLst/>
          </a:prstGeom>
        </p:spPr>
        <p:txBody>
          <a:bodyPr/>
          <a:lstStyle>
            <a:lvl1pPr marL="285750" indent="-285750">
              <a:buFont typeface="Arial" panose="020B0604020202020204" pitchFamily="34" charset="0"/>
              <a:buChar char="•"/>
              <a:defRPr sz="2000">
                <a:latin typeface="Neighbour Sans Normal" pitchFamily="2" charset="77"/>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2">
            <a:extLst>
              <a:ext uri="{FF2B5EF4-FFF2-40B4-BE49-F238E27FC236}">
                <a16:creationId xmlns:a16="http://schemas.microsoft.com/office/drawing/2014/main" id="{4164F149-D745-A045-485D-896AF082B2F1}"/>
              </a:ext>
            </a:extLst>
          </p:cNvPr>
          <p:cNvSpPr>
            <a:spLocks noGrp="1"/>
          </p:cNvSpPr>
          <p:nvPr>
            <p:ph type="body" sz="quarter" idx="14" hasCustomPrompt="1"/>
          </p:nvPr>
        </p:nvSpPr>
        <p:spPr>
          <a:xfrm>
            <a:off x="386715" y="319406"/>
            <a:ext cx="5312349"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pic>
        <p:nvPicPr>
          <p:cNvPr id="2" name="Picture 1">
            <a:extLst>
              <a:ext uri="{FF2B5EF4-FFF2-40B4-BE49-F238E27FC236}">
                <a16:creationId xmlns:a16="http://schemas.microsoft.com/office/drawing/2014/main" id="{A3CE401D-3BC9-59DB-3CBF-46322F483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132704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Big Content">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E7EEDF19-410C-550D-F29E-49CC6A9D5675}"/>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p>
        </p:txBody>
      </p:sp>
      <p:sp>
        <p:nvSpPr>
          <p:cNvPr id="13" name="Slide Number Placeholder 12">
            <a:extLst>
              <a:ext uri="{FF2B5EF4-FFF2-40B4-BE49-F238E27FC236}">
                <a16:creationId xmlns:a16="http://schemas.microsoft.com/office/drawing/2014/main" id="{D5617AEA-6B8B-37BB-267E-AC6B5D3F7172}"/>
              </a:ext>
            </a:extLst>
          </p:cNvPr>
          <p:cNvSpPr>
            <a:spLocks noGrp="1"/>
          </p:cNvSpPr>
          <p:nvPr>
            <p:ph type="sldNum" sz="quarter" idx="16"/>
          </p:nvPr>
        </p:nvSpPr>
        <p:spPr/>
        <p:txBody>
          <a:bodyPr/>
          <a:lstStyle/>
          <a:p>
            <a:fld id="{F413AB0B-C1C3-453E-896D-528FF709372D}" type="slidenum">
              <a:rPr lang="en-US" smtClean="0"/>
              <a:pPr/>
              <a:t>‹#›</a:t>
            </a:fld>
            <a:endParaRPr lang="en-US"/>
          </a:p>
        </p:txBody>
      </p:sp>
      <p:pic>
        <p:nvPicPr>
          <p:cNvPr id="2" name="Picture 1">
            <a:extLst>
              <a:ext uri="{FF2B5EF4-FFF2-40B4-BE49-F238E27FC236}">
                <a16:creationId xmlns:a16="http://schemas.microsoft.com/office/drawing/2014/main" id="{90625580-D1BC-59EF-3E04-40E971208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pic>
        <p:nvPicPr>
          <p:cNvPr id="11" name="Picture 10" descr="A young child smiling with her hands on her cheeks&#10;&#10;AI-generated content may be incorrect.">
            <a:extLst>
              <a:ext uri="{FF2B5EF4-FFF2-40B4-BE49-F238E27FC236}">
                <a16:creationId xmlns:a16="http://schemas.microsoft.com/office/drawing/2014/main" id="{B388354C-7CC4-A45C-8CC5-C913B5CC2224}"/>
              </a:ext>
            </a:extLst>
          </p:cNvPr>
          <p:cNvPicPr>
            <a:picLocks noChangeAspect="1"/>
          </p:cNvPicPr>
          <p:nvPr userDrawn="1"/>
        </p:nvPicPr>
        <p:blipFill>
          <a:blip r:embed="rId3"/>
          <a:srcRect b="14260"/>
          <a:stretch>
            <a:fillRect/>
          </a:stretch>
        </p:blipFill>
        <p:spPr>
          <a:xfrm>
            <a:off x="3797" y="-1"/>
            <a:ext cx="11997891" cy="6858000"/>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6575D08F-6D36-793D-5409-1C70B714A6DA}"/>
              </a:ext>
            </a:extLst>
          </p:cNvPr>
          <p:cNvPicPr>
            <a:picLocks noChangeAspect="1"/>
          </p:cNvPicPr>
          <p:nvPr userDrawn="1"/>
        </p:nvPicPr>
        <p:blipFill>
          <a:blip r:embed="rId4"/>
          <a:stretch>
            <a:fillRect/>
          </a:stretch>
        </p:blipFill>
        <p:spPr>
          <a:xfrm>
            <a:off x="6090243" y="136525"/>
            <a:ext cx="5801166" cy="1049457"/>
          </a:xfrm>
          <a:prstGeom prst="rect">
            <a:avLst/>
          </a:prstGeom>
        </p:spPr>
      </p:pic>
      <p:sp>
        <p:nvSpPr>
          <p:cNvPr id="5" name="Text Placeholder 4">
            <a:extLst>
              <a:ext uri="{FF2B5EF4-FFF2-40B4-BE49-F238E27FC236}">
                <a16:creationId xmlns:a16="http://schemas.microsoft.com/office/drawing/2014/main" id="{BAFF1D41-0888-BF01-C10A-A2A062AF5FD9}"/>
              </a:ext>
            </a:extLst>
          </p:cNvPr>
          <p:cNvSpPr>
            <a:spLocks noGrp="1"/>
          </p:cNvSpPr>
          <p:nvPr>
            <p:ph type="body" sz="quarter" idx="11" hasCustomPrompt="1"/>
          </p:nvPr>
        </p:nvSpPr>
        <p:spPr>
          <a:xfrm>
            <a:off x="6500387" y="1068388"/>
            <a:ext cx="5093302" cy="365125"/>
          </a:xfrm>
          <a:prstGeom prst="rect">
            <a:avLst/>
          </a:prstGeom>
        </p:spPr>
        <p:txBody>
          <a:bodyPr lIns="0">
            <a:normAutofit/>
          </a:bodyPr>
          <a:lstStyle>
            <a:lvl1pPr marL="0" indent="0">
              <a:buFontTx/>
              <a:buNone/>
              <a:defRPr sz="1800" b="0" i="0" cap="none" spc="0" baseline="0">
                <a:solidFill>
                  <a:schemeClr val="bg1"/>
                </a:solidFill>
                <a:latin typeface="Helvetica" pitchFamily="2" charset="0"/>
              </a:defRPr>
            </a:lvl1pPr>
          </a:lstStyle>
          <a:p>
            <a:pPr lvl="0"/>
            <a:r>
              <a:rPr lang="en-US"/>
              <a:t>Subhead goes here and delete if not needed</a:t>
            </a:r>
          </a:p>
        </p:txBody>
      </p:sp>
      <p:sp>
        <p:nvSpPr>
          <p:cNvPr id="6" name="Text Placeholder 17">
            <a:extLst>
              <a:ext uri="{FF2B5EF4-FFF2-40B4-BE49-F238E27FC236}">
                <a16:creationId xmlns:a16="http://schemas.microsoft.com/office/drawing/2014/main" id="{AA9E4F72-C919-7EEB-3A2A-836F57D1F1D6}"/>
              </a:ext>
            </a:extLst>
          </p:cNvPr>
          <p:cNvSpPr>
            <a:spLocks noGrp="1"/>
          </p:cNvSpPr>
          <p:nvPr>
            <p:ph type="body" sz="quarter" idx="13" hasCustomPrompt="1"/>
          </p:nvPr>
        </p:nvSpPr>
        <p:spPr>
          <a:xfrm>
            <a:off x="6500387" y="1584325"/>
            <a:ext cx="5087587" cy="4256088"/>
          </a:xfrm>
          <a:prstGeom prst="rect">
            <a:avLst/>
          </a:prstGeom>
        </p:spPr>
        <p:txBody>
          <a:bodyPr>
            <a:normAutofit/>
          </a:bodyPr>
          <a:lstStyle>
            <a:lvl1pPr marL="285750" indent="-285750">
              <a:buClr>
                <a:schemeClr val="bg1"/>
              </a:buClr>
              <a:buFont typeface="Arial" panose="020B0604020202020204" pitchFamily="34" charset="0"/>
              <a:buChar char="•"/>
              <a:defRPr lang="en-CA" sz="1800" b="0" i="0" u="none" strike="noStrike" smtClean="0">
                <a:solidFill>
                  <a:schemeClr val="bg1"/>
                </a:solidFill>
                <a:effectLst/>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CA" b="0" i="0" u="none" strike="noStrike">
                <a:effectLst/>
                <a:latin typeface="Aptos" panose="020B0004020202020204" pitchFamily="34" charset="0"/>
              </a:rPr>
              <a:t>This is a great space to thank your listeners for being here and to explain why you chose to get involved with Compassion, whether that be through sponsorship, Gifts of Compassion or both!</a:t>
            </a:r>
            <a:endParaRPr lang="en-US"/>
          </a:p>
        </p:txBody>
      </p:sp>
    </p:spTree>
    <p:extLst>
      <p:ext uri="{BB962C8B-B14F-4D97-AF65-F5344CB8AC3E}">
        <p14:creationId xmlns:p14="http://schemas.microsoft.com/office/powerpoint/2010/main" val="1906527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Big Content 2 col.">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FF1D41-0888-BF01-C10A-A2A062AF5FD9}"/>
              </a:ext>
            </a:extLst>
          </p:cNvPr>
          <p:cNvSpPr>
            <a:spLocks noGrp="1"/>
          </p:cNvSpPr>
          <p:nvPr>
            <p:ph type="body" sz="quarter" idx="11" hasCustomPrompt="1"/>
          </p:nvPr>
        </p:nvSpPr>
        <p:spPr>
          <a:xfrm>
            <a:off x="411798" y="930275"/>
            <a:ext cx="11181891" cy="365125"/>
          </a:xfrm>
          <a:prstGeom prst="rect">
            <a:avLst/>
          </a:prstGeom>
        </p:spPr>
        <p:txBody>
          <a:bodyPr lIns="0">
            <a:normAutofit/>
          </a:bodyPr>
          <a:lstStyle>
            <a:lvl1pPr marL="0" indent="0">
              <a:buFontTx/>
              <a:buNone/>
              <a:defRPr sz="2000" b="1" i="0" cap="none" spc="0" baseline="0">
                <a:latin typeface="Neighbour Sans" pitchFamily="2" charset="77"/>
              </a:defRPr>
            </a:lvl1pPr>
          </a:lstStyle>
          <a:p>
            <a:pPr lvl="0"/>
            <a:r>
              <a:rPr lang="en-US" dirty="0"/>
              <a:t>Subhead goes here and delete if not needed</a:t>
            </a:r>
          </a:p>
        </p:txBody>
      </p:sp>
      <p:sp>
        <p:nvSpPr>
          <p:cNvPr id="6" name="Text Placeholder 17">
            <a:extLst>
              <a:ext uri="{FF2B5EF4-FFF2-40B4-BE49-F238E27FC236}">
                <a16:creationId xmlns:a16="http://schemas.microsoft.com/office/drawing/2014/main" id="{AA9E4F72-C919-7EEB-3A2A-836F57D1F1D6}"/>
              </a:ext>
            </a:extLst>
          </p:cNvPr>
          <p:cNvSpPr>
            <a:spLocks noGrp="1"/>
          </p:cNvSpPr>
          <p:nvPr>
            <p:ph type="body" sz="quarter" idx="13" hasCustomPrompt="1"/>
          </p:nvPr>
        </p:nvSpPr>
        <p:spPr>
          <a:xfrm>
            <a:off x="381001" y="1584325"/>
            <a:ext cx="5358062" cy="4256088"/>
          </a:xfrm>
          <a:prstGeom prst="rect">
            <a:avLst/>
          </a:prstGeom>
        </p:spPr>
        <p:txBody>
          <a:bodyPr/>
          <a:lstStyle>
            <a:lvl1pPr marL="285750" indent="-285750">
              <a:buFont typeface="Arial" panose="020B0604020202020204" pitchFamily="34" charset="0"/>
              <a:buChar char="•"/>
              <a:defRPr sz="2000">
                <a:latin typeface="Neighbour Sans Normal" pitchFamily="2" charset="77"/>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2">
            <a:extLst>
              <a:ext uri="{FF2B5EF4-FFF2-40B4-BE49-F238E27FC236}">
                <a16:creationId xmlns:a16="http://schemas.microsoft.com/office/drawing/2014/main" id="{9BFBCC83-173F-BE68-D1C2-607B008329C0}"/>
              </a:ext>
            </a:extLst>
          </p:cNvPr>
          <p:cNvSpPr>
            <a:spLocks noGrp="1"/>
          </p:cNvSpPr>
          <p:nvPr>
            <p:ph type="body" sz="quarter" idx="14" hasCustomPrompt="1"/>
          </p:nvPr>
        </p:nvSpPr>
        <p:spPr>
          <a:xfrm>
            <a:off x="386715" y="319406"/>
            <a:ext cx="11206974"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sp>
        <p:nvSpPr>
          <p:cNvPr id="9" name="Footer Placeholder 8">
            <a:extLst>
              <a:ext uri="{FF2B5EF4-FFF2-40B4-BE49-F238E27FC236}">
                <a16:creationId xmlns:a16="http://schemas.microsoft.com/office/drawing/2014/main" id="{E7EEDF19-410C-550D-F29E-49CC6A9D5675}"/>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13" name="Slide Number Placeholder 12">
            <a:extLst>
              <a:ext uri="{FF2B5EF4-FFF2-40B4-BE49-F238E27FC236}">
                <a16:creationId xmlns:a16="http://schemas.microsoft.com/office/drawing/2014/main" id="{D5617AEA-6B8B-37BB-267E-AC6B5D3F7172}"/>
              </a:ext>
            </a:extLst>
          </p:cNvPr>
          <p:cNvSpPr>
            <a:spLocks noGrp="1"/>
          </p:cNvSpPr>
          <p:nvPr>
            <p:ph type="sldNum" sz="quarter" idx="16"/>
          </p:nvPr>
        </p:nvSpPr>
        <p:spPr/>
        <p:txBody>
          <a:bodyPr/>
          <a:lstStyle/>
          <a:p>
            <a:fld id="{F413AB0B-C1C3-453E-896D-528FF709372D}" type="slidenum">
              <a:rPr lang="en-US" smtClean="0"/>
              <a:pPr/>
              <a:t>‹#›</a:t>
            </a:fld>
            <a:endParaRPr lang="en-US" dirty="0"/>
          </a:p>
        </p:txBody>
      </p:sp>
      <p:sp>
        <p:nvSpPr>
          <p:cNvPr id="2" name="Text Placeholder 17">
            <a:extLst>
              <a:ext uri="{FF2B5EF4-FFF2-40B4-BE49-F238E27FC236}">
                <a16:creationId xmlns:a16="http://schemas.microsoft.com/office/drawing/2014/main" id="{6FE22936-6F8E-FDC1-379C-338E6E0A860E}"/>
              </a:ext>
            </a:extLst>
          </p:cNvPr>
          <p:cNvSpPr>
            <a:spLocks noGrp="1"/>
          </p:cNvSpPr>
          <p:nvPr>
            <p:ph type="body" sz="quarter" idx="17" hasCustomPrompt="1"/>
          </p:nvPr>
        </p:nvSpPr>
        <p:spPr>
          <a:xfrm>
            <a:off x="6096001" y="1584325"/>
            <a:ext cx="5358062" cy="4256088"/>
          </a:xfrm>
          <a:prstGeom prst="rect">
            <a:avLst/>
          </a:prstGeom>
        </p:spPr>
        <p:txBody>
          <a:bodyPr/>
          <a:lstStyle>
            <a:lvl1pPr marL="285750" indent="-285750">
              <a:buFont typeface="Arial" panose="020B0604020202020204" pitchFamily="34" charset="0"/>
              <a:buChar char="•"/>
              <a:defRPr sz="2000">
                <a:latin typeface="Neighbour Sans Normal" pitchFamily="2" charset="77"/>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74B47BBA-6B83-4A30-5C1A-9D6FBE6E4C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4170884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Compar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CE8BD4CC-0203-4CB4-9CE6-9A60ED3DA8FA}"/>
              </a:ext>
            </a:extLst>
          </p:cNvPr>
          <p:cNvCxnSpPr/>
          <p:nvPr userDrawn="1"/>
        </p:nvCxnSpPr>
        <p:spPr>
          <a:xfrm>
            <a:off x="4073709" y="2116475"/>
            <a:ext cx="0" cy="2815119"/>
          </a:xfrm>
          <a:prstGeom prst="line">
            <a:avLst/>
          </a:prstGeom>
          <a:ln w="25400">
            <a:solidFill>
              <a:srgbClr val="D2D5D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4D141D-AE06-4EF4-82EA-E7F7EBA80ABA}"/>
              </a:ext>
            </a:extLst>
          </p:cNvPr>
          <p:cNvCxnSpPr/>
          <p:nvPr userDrawn="1"/>
        </p:nvCxnSpPr>
        <p:spPr>
          <a:xfrm>
            <a:off x="7988143" y="2116475"/>
            <a:ext cx="0" cy="2815119"/>
          </a:xfrm>
          <a:prstGeom prst="line">
            <a:avLst/>
          </a:prstGeom>
          <a:ln w="25400">
            <a:solidFill>
              <a:srgbClr val="D2D5DF"/>
            </a:solidFill>
          </a:ln>
        </p:spPr>
        <p:style>
          <a:lnRef idx="1">
            <a:schemeClr val="accent1"/>
          </a:lnRef>
          <a:fillRef idx="0">
            <a:schemeClr val="accent1"/>
          </a:fillRef>
          <a:effectRef idx="0">
            <a:schemeClr val="accent1"/>
          </a:effectRef>
          <a:fontRef idx="minor">
            <a:schemeClr val="tx1"/>
          </a:fontRef>
        </p:style>
      </p:cxnSp>
      <p:sp>
        <p:nvSpPr>
          <p:cNvPr id="21" name="Text Placeholder 19">
            <a:extLst>
              <a:ext uri="{FF2B5EF4-FFF2-40B4-BE49-F238E27FC236}">
                <a16:creationId xmlns:a16="http://schemas.microsoft.com/office/drawing/2014/main" id="{4A32EA56-85CD-4770-9A6F-B7C61E4C9594}"/>
              </a:ext>
            </a:extLst>
          </p:cNvPr>
          <p:cNvSpPr>
            <a:spLocks noGrp="1"/>
          </p:cNvSpPr>
          <p:nvPr>
            <p:ph type="body" sz="quarter" idx="16" hasCustomPrompt="1"/>
          </p:nvPr>
        </p:nvSpPr>
        <p:spPr>
          <a:xfrm>
            <a:off x="381001" y="2943553"/>
            <a:ext cx="3373584" cy="2291387"/>
          </a:xfrm>
          <a:prstGeom prst="rect">
            <a:avLst/>
          </a:prstGeom>
        </p:spPr>
        <p:txBody>
          <a:bodyPr/>
          <a:lstStyle>
            <a:lvl1pPr marL="0" indent="0" algn="l">
              <a:lnSpc>
                <a:spcPct val="100000"/>
              </a:lnSpc>
              <a:buFontTx/>
              <a:buNone/>
              <a:defRPr sz="2000" baseline="0">
                <a:latin typeface="Neighbour Sans" pitchFamily="2" charset="77"/>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Text block area can be inserted here to help describe the subject being presented to the audience and compared to the other columns</a:t>
            </a:r>
          </a:p>
        </p:txBody>
      </p:sp>
      <p:sp>
        <p:nvSpPr>
          <p:cNvPr id="29" name="Text Placeholder 11">
            <a:extLst>
              <a:ext uri="{FF2B5EF4-FFF2-40B4-BE49-F238E27FC236}">
                <a16:creationId xmlns:a16="http://schemas.microsoft.com/office/drawing/2014/main" id="{22F78E05-184D-416A-BB79-1411BD34DA38}"/>
              </a:ext>
            </a:extLst>
          </p:cNvPr>
          <p:cNvSpPr>
            <a:spLocks noGrp="1"/>
          </p:cNvSpPr>
          <p:nvPr>
            <p:ph type="body" sz="quarter" idx="21" hasCustomPrompt="1"/>
          </p:nvPr>
        </p:nvSpPr>
        <p:spPr>
          <a:xfrm>
            <a:off x="411798" y="2391471"/>
            <a:ext cx="1630254" cy="473656"/>
          </a:xfrm>
          <a:prstGeom prst="rect">
            <a:avLst/>
          </a:prstGeom>
          <a:noFill/>
        </p:spPr>
        <p:txBody>
          <a:bodyPr wrap="none" lIns="0" tIns="91440" bIns="91440">
            <a:spAutoFit/>
          </a:bodyPr>
          <a:lstStyle>
            <a:lvl1pPr marL="0" indent="0" algn="l">
              <a:buFontTx/>
              <a:buNone/>
              <a:defRPr sz="2000" b="1" cap="none" spc="0" baseline="0">
                <a:solidFill>
                  <a:schemeClr val="tx1"/>
                </a:solidFill>
                <a:latin typeface="Neighbour Sans" pitchFamily="2" charset="77"/>
              </a:defRPr>
            </a:lvl1pPr>
          </a:lstStyle>
          <a:p>
            <a:pPr lvl="0"/>
            <a:r>
              <a:rPr lang="en-US" dirty="0"/>
              <a:t>Short Subject</a:t>
            </a:r>
          </a:p>
        </p:txBody>
      </p:sp>
      <p:sp>
        <p:nvSpPr>
          <p:cNvPr id="4" name="Text Placeholder 4">
            <a:extLst>
              <a:ext uri="{FF2B5EF4-FFF2-40B4-BE49-F238E27FC236}">
                <a16:creationId xmlns:a16="http://schemas.microsoft.com/office/drawing/2014/main" id="{EF3834E2-8D2A-A50D-1B07-C6BD7327E2DF}"/>
              </a:ext>
            </a:extLst>
          </p:cNvPr>
          <p:cNvSpPr>
            <a:spLocks noGrp="1"/>
          </p:cNvSpPr>
          <p:nvPr>
            <p:ph type="body" sz="quarter" idx="11" hasCustomPrompt="1"/>
          </p:nvPr>
        </p:nvSpPr>
        <p:spPr>
          <a:xfrm>
            <a:off x="411798" y="930275"/>
            <a:ext cx="11724005" cy="365125"/>
          </a:xfrm>
          <a:prstGeom prst="rect">
            <a:avLst/>
          </a:prstGeom>
        </p:spPr>
        <p:txBody>
          <a:bodyPr lIns="0">
            <a:normAutofit/>
          </a:bodyPr>
          <a:lstStyle>
            <a:lvl1pPr marL="0" indent="0">
              <a:buFontTx/>
              <a:buNone/>
              <a:defRPr sz="2000" b="1" i="0" cap="none" spc="0" baseline="0">
                <a:latin typeface="Neighbour Sans" pitchFamily="2" charset="77"/>
              </a:defRPr>
            </a:lvl1pPr>
          </a:lstStyle>
          <a:p>
            <a:pPr lvl="0"/>
            <a:r>
              <a:rPr lang="en-US" dirty="0"/>
              <a:t>Subhead goes here and delete if not needed</a:t>
            </a:r>
          </a:p>
        </p:txBody>
      </p:sp>
      <p:sp>
        <p:nvSpPr>
          <p:cNvPr id="6" name="Text Placeholder 22">
            <a:extLst>
              <a:ext uri="{FF2B5EF4-FFF2-40B4-BE49-F238E27FC236}">
                <a16:creationId xmlns:a16="http://schemas.microsoft.com/office/drawing/2014/main" id="{AC0629E9-D7F6-E4E4-C19E-D1C4AF2B28EC}"/>
              </a:ext>
            </a:extLst>
          </p:cNvPr>
          <p:cNvSpPr>
            <a:spLocks noGrp="1"/>
          </p:cNvSpPr>
          <p:nvPr>
            <p:ph type="body" sz="quarter" idx="14" hasCustomPrompt="1"/>
          </p:nvPr>
        </p:nvSpPr>
        <p:spPr>
          <a:xfrm>
            <a:off x="386715" y="319406"/>
            <a:ext cx="11749088"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sp>
        <p:nvSpPr>
          <p:cNvPr id="7" name="Text Placeholder 19">
            <a:extLst>
              <a:ext uri="{FF2B5EF4-FFF2-40B4-BE49-F238E27FC236}">
                <a16:creationId xmlns:a16="http://schemas.microsoft.com/office/drawing/2014/main" id="{1584A41F-3E85-08BC-6024-10C9008C5337}"/>
              </a:ext>
            </a:extLst>
          </p:cNvPr>
          <p:cNvSpPr>
            <a:spLocks noGrp="1"/>
          </p:cNvSpPr>
          <p:nvPr>
            <p:ph type="body" sz="quarter" idx="22" hasCustomPrompt="1"/>
          </p:nvPr>
        </p:nvSpPr>
        <p:spPr>
          <a:xfrm>
            <a:off x="4291577" y="2943553"/>
            <a:ext cx="3373584" cy="2291387"/>
          </a:xfrm>
          <a:prstGeom prst="rect">
            <a:avLst/>
          </a:prstGeom>
        </p:spPr>
        <p:txBody>
          <a:bodyPr/>
          <a:lstStyle>
            <a:lvl1pPr marL="0" indent="0" algn="l">
              <a:lnSpc>
                <a:spcPct val="100000"/>
              </a:lnSpc>
              <a:buFontTx/>
              <a:buNone/>
              <a:defRPr sz="2000" baseline="0">
                <a:latin typeface="Neighbour Sans" pitchFamily="2" charset="77"/>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Text block area can be inserted here to help describe the subject being presented to the audience and compared to the other columns</a:t>
            </a:r>
          </a:p>
        </p:txBody>
      </p:sp>
      <p:sp>
        <p:nvSpPr>
          <p:cNvPr id="8" name="Text Placeholder 11">
            <a:extLst>
              <a:ext uri="{FF2B5EF4-FFF2-40B4-BE49-F238E27FC236}">
                <a16:creationId xmlns:a16="http://schemas.microsoft.com/office/drawing/2014/main" id="{ADF5BB11-6934-C714-3D63-E725B5305B37}"/>
              </a:ext>
            </a:extLst>
          </p:cNvPr>
          <p:cNvSpPr>
            <a:spLocks noGrp="1"/>
          </p:cNvSpPr>
          <p:nvPr>
            <p:ph type="body" sz="quarter" idx="23" hasCustomPrompt="1"/>
          </p:nvPr>
        </p:nvSpPr>
        <p:spPr>
          <a:xfrm>
            <a:off x="4291577" y="2391471"/>
            <a:ext cx="1630254" cy="473656"/>
          </a:xfrm>
          <a:prstGeom prst="rect">
            <a:avLst/>
          </a:prstGeom>
          <a:noFill/>
        </p:spPr>
        <p:txBody>
          <a:bodyPr wrap="none" lIns="0" tIns="91440" bIns="91440">
            <a:spAutoFit/>
          </a:bodyPr>
          <a:lstStyle>
            <a:lvl1pPr marL="0" indent="0" algn="l">
              <a:buFontTx/>
              <a:buNone/>
              <a:defRPr sz="2000" b="1" cap="none" spc="0" baseline="0">
                <a:solidFill>
                  <a:schemeClr val="tx1"/>
                </a:solidFill>
                <a:latin typeface="Neighbour Sans" pitchFamily="2" charset="77"/>
              </a:defRPr>
            </a:lvl1pPr>
          </a:lstStyle>
          <a:p>
            <a:pPr lvl="0"/>
            <a:r>
              <a:rPr lang="en-US" dirty="0"/>
              <a:t>Short Subject</a:t>
            </a:r>
          </a:p>
        </p:txBody>
      </p:sp>
      <p:sp>
        <p:nvSpPr>
          <p:cNvPr id="9" name="Text Placeholder 19">
            <a:extLst>
              <a:ext uri="{FF2B5EF4-FFF2-40B4-BE49-F238E27FC236}">
                <a16:creationId xmlns:a16="http://schemas.microsoft.com/office/drawing/2014/main" id="{E315B1C6-92C6-4CAD-7371-5997E846ECCD}"/>
              </a:ext>
            </a:extLst>
          </p:cNvPr>
          <p:cNvSpPr>
            <a:spLocks noGrp="1"/>
          </p:cNvSpPr>
          <p:nvPr>
            <p:ph type="body" sz="quarter" idx="24" hasCustomPrompt="1"/>
          </p:nvPr>
        </p:nvSpPr>
        <p:spPr>
          <a:xfrm>
            <a:off x="8207470" y="2943553"/>
            <a:ext cx="3373584" cy="2291387"/>
          </a:xfrm>
          <a:prstGeom prst="rect">
            <a:avLst/>
          </a:prstGeom>
        </p:spPr>
        <p:txBody>
          <a:bodyPr/>
          <a:lstStyle>
            <a:lvl1pPr marL="0" indent="0" algn="l">
              <a:lnSpc>
                <a:spcPct val="100000"/>
              </a:lnSpc>
              <a:buFontTx/>
              <a:buNone/>
              <a:defRPr sz="2000" baseline="0">
                <a:latin typeface="Neighbour Sans" pitchFamily="2" charset="77"/>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Text block area can be inserted here to help describe the subject being presented to the audience and compared to the other columns</a:t>
            </a:r>
          </a:p>
        </p:txBody>
      </p:sp>
      <p:sp>
        <p:nvSpPr>
          <p:cNvPr id="10" name="Text Placeholder 11">
            <a:extLst>
              <a:ext uri="{FF2B5EF4-FFF2-40B4-BE49-F238E27FC236}">
                <a16:creationId xmlns:a16="http://schemas.microsoft.com/office/drawing/2014/main" id="{215B00E9-8120-8523-5669-299506ADC782}"/>
              </a:ext>
            </a:extLst>
          </p:cNvPr>
          <p:cNvSpPr>
            <a:spLocks noGrp="1"/>
          </p:cNvSpPr>
          <p:nvPr>
            <p:ph type="body" sz="quarter" idx="25" hasCustomPrompt="1"/>
          </p:nvPr>
        </p:nvSpPr>
        <p:spPr>
          <a:xfrm>
            <a:off x="8238267" y="2391471"/>
            <a:ext cx="1630254" cy="473656"/>
          </a:xfrm>
          <a:prstGeom prst="rect">
            <a:avLst/>
          </a:prstGeom>
          <a:noFill/>
        </p:spPr>
        <p:txBody>
          <a:bodyPr wrap="none" lIns="0" tIns="91440" bIns="91440">
            <a:spAutoFit/>
          </a:bodyPr>
          <a:lstStyle>
            <a:lvl1pPr marL="0" indent="0" algn="l">
              <a:buFontTx/>
              <a:buNone/>
              <a:defRPr sz="2000" b="1" cap="none" spc="0" baseline="0">
                <a:solidFill>
                  <a:schemeClr val="tx1"/>
                </a:solidFill>
                <a:latin typeface="Neighbour Sans" pitchFamily="2" charset="77"/>
              </a:defRPr>
            </a:lvl1pPr>
          </a:lstStyle>
          <a:p>
            <a:pPr lvl="0"/>
            <a:r>
              <a:rPr lang="en-US" dirty="0"/>
              <a:t>Short Subject</a:t>
            </a:r>
          </a:p>
        </p:txBody>
      </p:sp>
      <p:sp>
        <p:nvSpPr>
          <p:cNvPr id="12" name="Footer Placeholder 11">
            <a:extLst>
              <a:ext uri="{FF2B5EF4-FFF2-40B4-BE49-F238E27FC236}">
                <a16:creationId xmlns:a16="http://schemas.microsoft.com/office/drawing/2014/main" id="{D9967EB6-1DF1-B848-62A4-F3231DB72575}"/>
              </a:ext>
            </a:extLst>
          </p:cNvPr>
          <p:cNvSpPr>
            <a:spLocks noGrp="1"/>
          </p:cNvSpPr>
          <p:nvPr>
            <p:ph type="ftr" sz="quarter" idx="26"/>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3" name="Slide Number Placeholder 2">
            <a:extLst>
              <a:ext uri="{FF2B5EF4-FFF2-40B4-BE49-F238E27FC236}">
                <a16:creationId xmlns:a16="http://schemas.microsoft.com/office/drawing/2014/main" id="{A41A4016-5875-E4C2-BC13-AABBC15992CE}"/>
              </a:ext>
            </a:extLst>
          </p:cNvPr>
          <p:cNvSpPr>
            <a:spLocks noGrp="1"/>
          </p:cNvSpPr>
          <p:nvPr>
            <p:ph type="sldNum" sz="quarter" idx="27"/>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A51E50A7-4630-1CA0-BDEC-C3B42471B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2110880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People">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A51E23E1-5D2C-1146-81BC-D39E1D31E236}"/>
              </a:ext>
            </a:extLst>
          </p:cNvPr>
          <p:cNvSpPr>
            <a:spLocks noGrp="1"/>
          </p:cNvSpPr>
          <p:nvPr>
            <p:ph type="pic" sz="quarter" idx="12"/>
          </p:nvPr>
        </p:nvSpPr>
        <p:spPr>
          <a:xfrm>
            <a:off x="603971" y="1844674"/>
            <a:ext cx="1804861" cy="1804861"/>
          </a:xfrm>
          <a:prstGeom prst="ellipse">
            <a:avLst/>
          </a:prstGeom>
          <a:solidFill>
            <a:srgbClr val="7C8399"/>
          </a:solidFill>
        </p:spPr>
        <p:txBody>
          <a:bodyPr/>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5" name="Text Placeholder 3">
            <a:extLst>
              <a:ext uri="{FF2B5EF4-FFF2-40B4-BE49-F238E27FC236}">
                <a16:creationId xmlns:a16="http://schemas.microsoft.com/office/drawing/2014/main" id="{BF0511DF-DCA5-0D4B-BE08-CB79138195CE}"/>
              </a:ext>
            </a:extLst>
          </p:cNvPr>
          <p:cNvSpPr>
            <a:spLocks noGrp="1"/>
          </p:cNvSpPr>
          <p:nvPr>
            <p:ph type="body" sz="quarter" idx="13" hasCustomPrompt="1"/>
          </p:nvPr>
        </p:nvSpPr>
        <p:spPr>
          <a:xfrm>
            <a:off x="503343" y="3955596"/>
            <a:ext cx="2006117" cy="293034"/>
          </a:xfrm>
          <a:prstGeom prst="rect">
            <a:avLst/>
          </a:prstGeom>
          <a:ln>
            <a:noFill/>
          </a:ln>
        </p:spPr>
        <p:txBody>
          <a:bodyPr anchor="b">
            <a:noAutofit/>
          </a:bodyPr>
          <a:lstStyle>
            <a:lvl1pPr marL="0" indent="0" algn="ctr">
              <a:lnSpc>
                <a:spcPct val="100000"/>
              </a:lnSpc>
              <a:buNone/>
              <a:defRPr sz="1800" b="1" i="0"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Name</a:t>
            </a:r>
            <a:endParaRPr lang="en-US" dirty="0"/>
          </a:p>
        </p:txBody>
      </p:sp>
      <p:sp>
        <p:nvSpPr>
          <p:cNvPr id="6" name="Text Placeholder 3">
            <a:extLst>
              <a:ext uri="{FF2B5EF4-FFF2-40B4-BE49-F238E27FC236}">
                <a16:creationId xmlns:a16="http://schemas.microsoft.com/office/drawing/2014/main" id="{F6AE39BE-CB64-B448-802C-908E3DB6F9C8}"/>
              </a:ext>
            </a:extLst>
          </p:cNvPr>
          <p:cNvSpPr>
            <a:spLocks noGrp="1"/>
          </p:cNvSpPr>
          <p:nvPr>
            <p:ph type="body" sz="quarter" idx="14" hasCustomPrompt="1"/>
          </p:nvPr>
        </p:nvSpPr>
        <p:spPr>
          <a:xfrm>
            <a:off x="503343" y="4212588"/>
            <a:ext cx="2006117" cy="293034"/>
          </a:xfrm>
          <a:prstGeom prst="rect">
            <a:avLst/>
          </a:prstGeom>
        </p:spPr>
        <p:txBody>
          <a:bodyPr anchor="t">
            <a:noAutofit/>
          </a:bodyPr>
          <a:lstStyle>
            <a:lvl1pPr marL="0" indent="0" algn="ctr">
              <a:lnSpc>
                <a:spcPct val="100000"/>
              </a:lnSpc>
              <a:buNone/>
              <a:defRPr sz="1800" b="0" i="1"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Title</a:t>
            </a:r>
            <a:endParaRPr lang="en-US" dirty="0"/>
          </a:p>
        </p:txBody>
      </p:sp>
      <p:sp>
        <p:nvSpPr>
          <p:cNvPr id="9" name="Picture Placeholder 13">
            <a:extLst>
              <a:ext uri="{FF2B5EF4-FFF2-40B4-BE49-F238E27FC236}">
                <a16:creationId xmlns:a16="http://schemas.microsoft.com/office/drawing/2014/main" id="{3AAB82B8-0B0E-EE40-9694-4384975D35A1}"/>
              </a:ext>
            </a:extLst>
          </p:cNvPr>
          <p:cNvSpPr>
            <a:spLocks noGrp="1"/>
          </p:cNvSpPr>
          <p:nvPr>
            <p:ph type="pic" sz="quarter" idx="15"/>
          </p:nvPr>
        </p:nvSpPr>
        <p:spPr>
          <a:xfrm>
            <a:off x="2870089" y="1844674"/>
            <a:ext cx="1804861" cy="1804861"/>
          </a:xfrm>
          <a:prstGeom prst="ellipse">
            <a:avLst/>
          </a:prstGeom>
          <a:solidFill>
            <a:srgbClr val="7C8399"/>
          </a:solidFill>
        </p:spPr>
        <p:txBody>
          <a:bodyPr/>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10" name="Text Placeholder 3">
            <a:extLst>
              <a:ext uri="{FF2B5EF4-FFF2-40B4-BE49-F238E27FC236}">
                <a16:creationId xmlns:a16="http://schemas.microsoft.com/office/drawing/2014/main" id="{62418465-8C57-4F45-BE8D-62108FA34D51}"/>
              </a:ext>
            </a:extLst>
          </p:cNvPr>
          <p:cNvSpPr>
            <a:spLocks noGrp="1"/>
          </p:cNvSpPr>
          <p:nvPr>
            <p:ph type="body" sz="quarter" idx="16" hasCustomPrompt="1"/>
          </p:nvPr>
        </p:nvSpPr>
        <p:spPr>
          <a:xfrm>
            <a:off x="2769461" y="3955596"/>
            <a:ext cx="2006117" cy="293034"/>
          </a:xfrm>
          <a:prstGeom prst="rect">
            <a:avLst/>
          </a:prstGeom>
          <a:ln>
            <a:noFill/>
          </a:ln>
        </p:spPr>
        <p:txBody>
          <a:bodyPr anchor="b">
            <a:noAutofit/>
          </a:bodyPr>
          <a:lstStyle>
            <a:lvl1pPr marL="0" indent="0" algn="ctr">
              <a:lnSpc>
                <a:spcPct val="100000"/>
              </a:lnSpc>
              <a:buNone/>
              <a:defRPr sz="1800" b="1" i="0"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Name</a:t>
            </a:r>
            <a:endParaRPr lang="en-US" dirty="0"/>
          </a:p>
        </p:txBody>
      </p:sp>
      <p:sp>
        <p:nvSpPr>
          <p:cNvPr id="12" name="Text Placeholder 3">
            <a:extLst>
              <a:ext uri="{FF2B5EF4-FFF2-40B4-BE49-F238E27FC236}">
                <a16:creationId xmlns:a16="http://schemas.microsoft.com/office/drawing/2014/main" id="{2CBB0995-A595-5647-968C-CEA69BA56A9D}"/>
              </a:ext>
            </a:extLst>
          </p:cNvPr>
          <p:cNvSpPr>
            <a:spLocks noGrp="1"/>
          </p:cNvSpPr>
          <p:nvPr>
            <p:ph type="body" sz="quarter" idx="17" hasCustomPrompt="1"/>
          </p:nvPr>
        </p:nvSpPr>
        <p:spPr>
          <a:xfrm>
            <a:off x="2769461" y="4212588"/>
            <a:ext cx="2006117" cy="293034"/>
          </a:xfrm>
          <a:prstGeom prst="rect">
            <a:avLst/>
          </a:prstGeom>
        </p:spPr>
        <p:txBody>
          <a:bodyPr anchor="t">
            <a:noAutofit/>
          </a:bodyPr>
          <a:lstStyle>
            <a:lvl1pPr marL="0" indent="0" algn="ctr">
              <a:lnSpc>
                <a:spcPct val="100000"/>
              </a:lnSpc>
              <a:buNone/>
              <a:defRPr sz="1800" b="0" i="1"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Title</a:t>
            </a:r>
            <a:endParaRPr lang="en-US" dirty="0"/>
          </a:p>
        </p:txBody>
      </p:sp>
      <p:sp>
        <p:nvSpPr>
          <p:cNvPr id="13" name="Picture Placeholder 13">
            <a:extLst>
              <a:ext uri="{FF2B5EF4-FFF2-40B4-BE49-F238E27FC236}">
                <a16:creationId xmlns:a16="http://schemas.microsoft.com/office/drawing/2014/main" id="{89A51380-F256-C843-BC8B-76DBAAB54530}"/>
              </a:ext>
            </a:extLst>
          </p:cNvPr>
          <p:cNvSpPr>
            <a:spLocks noGrp="1"/>
          </p:cNvSpPr>
          <p:nvPr>
            <p:ph type="pic" sz="quarter" idx="18"/>
          </p:nvPr>
        </p:nvSpPr>
        <p:spPr>
          <a:xfrm>
            <a:off x="5136208" y="1844674"/>
            <a:ext cx="1804861" cy="1804861"/>
          </a:xfrm>
          <a:prstGeom prst="ellipse">
            <a:avLst/>
          </a:prstGeom>
          <a:solidFill>
            <a:srgbClr val="7C8399"/>
          </a:solidFill>
        </p:spPr>
        <p:txBody>
          <a:bodyPr/>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14" name="Text Placeholder 3">
            <a:extLst>
              <a:ext uri="{FF2B5EF4-FFF2-40B4-BE49-F238E27FC236}">
                <a16:creationId xmlns:a16="http://schemas.microsoft.com/office/drawing/2014/main" id="{BEF2A20F-8F97-4E42-A058-1C106D67A46C}"/>
              </a:ext>
            </a:extLst>
          </p:cNvPr>
          <p:cNvSpPr>
            <a:spLocks noGrp="1"/>
          </p:cNvSpPr>
          <p:nvPr>
            <p:ph type="body" sz="quarter" idx="19" hasCustomPrompt="1"/>
          </p:nvPr>
        </p:nvSpPr>
        <p:spPr>
          <a:xfrm>
            <a:off x="5035580" y="3955596"/>
            <a:ext cx="2006117" cy="293034"/>
          </a:xfrm>
          <a:prstGeom prst="rect">
            <a:avLst/>
          </a:prstGeom>
          <a:ln>
            <a:noFill/>
          </a:ln>
        </p:spPr>
        <p:txBody>
          <a:bodyPr anchor="b">
            <a:noAutofit/>
          </a:bodyPr>
          <a:lstStyle>
            <a:lvl1pPr marL="0" indent="0" algn="ctr">
              <a:lnSpc>
                <a:spcPct val="100000"/>
              </a:lnSpc>
              <a:buNone/>
              <a:defRPr sz="1800" b="1" i="0"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Name</a:t>
            </a:r>
            <a:endParaRPr lang="en-US" dirty="0"/>
          </a:p>
        </p:txBody>
      </p:sp>
      <p:sp>
        <p:nvSpPr>
          <p:cNvPr id="15" name="Text Placeholder 3">
            <a:extLst>
              <a:ext uri="{FF2B5EF4-FFF2-40B4-BE49-F238E27FC236}">
                <a16:creationId xmlns:a16="http://schemas.microsoft.com/office/drawing/2014/main" id="{36869FC8-23CE-8342-B643-98406EC912D5}"/>
              </a:ext>
            </a:extLst>
          </p:cNvPr>
          <p:cNvSpPr>
            <a:spLocks noGrp="1"/>
          </p:cNvSpPr>
          <p:nvPr>
            <p:ph type="body" sz="quarter" idx="20" hasCustomPrompt="1"/>
          </p:nvPr>
        </p:nvSpPr>
        <p:spPr>
          <a:xfrm>
            <a:off x="5035580" y="4212588"/>
            <a:ext cx="2006117" cy="293034"/>
          </a:xfrm>
          <a:prstGeom prst="rect">
            <a:avLst/>
          </a:prstGeom>
        </p:spPr>
        <p:txBody>
          <a:bodyPr anchor="t">
            <a:noAutofit/>
          </a:bodyPr>
          <a:lstStyle>
            <a:lvl1pPr marL="0" indent="0" algn="ctr">
              <a:lnSpc>
                <a:spcPct val="100000"/>
              </a:lnSpc>
              <a:buNone/>
              <a:defRPr sz="1800" b="0" i="1"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Title</a:t>
            </a:r>
            <a:endParaRPr lang="en-US" dirty="0"/>
          </a:p>
        </p:txBody>
      </p:sp>
      <p:sp>
        <p:nvSpPr>
          <p:cNvPr id="16" name="Picture Placeholder 13">
            <a:extLst>
              <a:ext uri="{FF2B5EF4-FFF2-40B4-BE49-F238E27FC236}">
                <a16:creationId xmlns:a16="http://schemas.microsoft.com/office/drawing/2014/main" id="{6C1325DC-DC00-E64F-B49C-6A0348BC7AC6}"/>
              </a:ext>
            </a:extLst>
          </p:cNvPr>
          <p:cNvSpPr>
            <a:spLocks noGrp="1"/>
          </p:cNvSpPr>
          <p:nvPr>
            <p:ph type="pic" sz="quarter" idx="21"/>
          </p:nvPr>
        </p:nvSpPr>
        <p:spPr>
          <a:xfrm>
            <a:off x="7402326" y="1844674"/>
            <a:ext cx="1804861" cy="1804861"/>
          </a:xfrm>
          <a:prstGeom prst="ellipse">
            <a:avLst/>
          </a:prstGeom>
          <a:solidFill>
            <a:srgbClr val="7C8399"/>
          </a:solidFill>
        </p:spPr>
        <p:txBody>
          <a:bodyPr/>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17" name="Text Placeholder 3">
            <a:extLst>
              <a:ext uri="{FF2B5EF4-FFF2-40B4-BE49-F238E27FC236}">
                <a16:creationId xmlns:a16="http://schemas.microsoft.com/office/drawing/2014/main" id="{983B0D82-1245-824B-B431-04C1FD6EE3B5}"/>
              </a:ext>
            </a:extLst>
          </p:cNvPr>
          <p:cNvSpPr>
            <a:spLocks noGrp="1"/>
          </p:cNvSpPr>
          <p:nvPr>
            <p:ph type="body" sz="quarter" idx="22" hasCustomPrompt="1"/>
          </p:nvPr>
        </p:nvSpPr>
        <p:spPr>
          <a:xfrm>
            <a:off x="7301698" y="3955596"/>
            <a:ext cx="2006117" cy="293034"/>
          </a:xfrm>
          <a:prstGeom prst="rect">
            <a:avLst/>
          </a:prstGeom>
          <a:ln>
            <a:noFill/>
          </a:ln>
        </p:spPr>
        <p:txBody>
          <a:bodyPr anchor="b">
            <a:noAutofit/>
          </a:bodyPr>
          <a:lstStyle>
            <a:lvl1pPr marL="0" indent="0" algn="ctr">
              <a:lnSpc>
                <a:spcPct val="100000"/>
              </a:lnSpc>
              <a:buNone/>
              <a:defRPr sz="1800" b="1" i="0"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Name</a:t>
            </a:r>
            <a:endParaRPr lang="en-US" dirty="0"/>
          </a:p>
        </p:txBody>
      </p:sp>
      <p:sp>
        <p:nvSpPr>
          <p:cNvPr id="18" name="Text Placeholder 3">
            <a:extLst>
              <a:ext uri="{FF2B5EF4-FFF2-40B4-BE49-F238E27FC236}">
                <a16:creationId xmlns:a16="http://schemas.microsoft.com/office/drawing/2014/main" id="{02F458AB-3E83-E843-8EA3-68475F6B941B}"/>
              </a:ext>
            </a:extLst>
          </p:cNvPr>
          <p:cNvSpPr>
            <a:spLocks noGrp="1"/>
          </p:cNvSpPr>
          <p:nvPr>
            <p:ph type="body" sz="quarter" idx="23" hasCustomPrompt="1"/>
          </p:nvPr>
        </p:nvSpPr>
        <p:spPr>
          <a:xfrm>
            <a:off x="7301698" y="4212588"/>
            <a:ext cx="2006117" cy="293034"/>
          </a:xfrm>
          <a:prstGeom prst="rect">
            <a:avLst/>
          </a:prstGeom>
        </p:spPr>
        <p:txBody>
          <a:bodyPr anchor="t">
            <a:noAutofit/>
          </a:bodyPr>
          <a:lstStyle>
            <a:lvl1pPr marL="0" indent="0" algn="ctr">
              <a:lnSpc>
                <a:spcPct val="100000"/>
              </a:lnSpc>
              <a:buNone/>
              <a:defRPr sz="1800" b="0" i="1"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Title</a:t>
            </a:r>
            <a:endParaRPr lang="en-US" dirty="0"/>
          </a:p>
        </p:txBody>
      </p:sp>
      <p:sp>
        <p:nvSpPr>
          <p:cNvPr id="19" name="Picture Placeholder 13">
            <a:extLst>
              <a:ext uri="{FF2B5EF4-FFF2-40B4-BE49-F238E27FC236}">
                <a16:creationId xmlns:a16="http://schemas.microsoft.com/office/drawing/2014/main" id="{0E9E4000-2ECC-6542-9143-09B8C09F23BA}"/>
              </a:ext>
            </a:extLst>
          </p:cNvPr>
          <p:cNvSpPr>
            <a:spLocks noGrp="1"/>
          </p:cNvSpPr>
          <p:nvPr>
            <p:ph type="pic" sz="quarter" idx="24"/>
          </p:nvPr>
        </p:nvSpPr>
        <p:spPr>
          <a:xfrm>
            <a:off x="9668444" y="1844674"/>
            <a:ext cx="1804861" cy="1804861"/>
          </a:xfrm>
          <a:prstGeom prst="ellipse">
            <a:avLst/>
          </a:prstGeom>
          <a:solidFill>
            <a:srgbClr val="7C8399"/>
          </a:solidFill>
        </p:spPr>
        <p:txBody>
          <a:bodyPr/>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20" name="Text Placeholder 3">
            <a:extLst>
              <a:ext uri="{FF2B5EF4-FFF2-40B4-BE49-F238E27FC236}">
                <a16:creationId xmlns:a16="http://schemas.microsoft.com/office/drawing/2014/main" id="{8C0648F8-891A-BE4B-B6C1-AB805AAF9CE2}"/>
              </a:ext>
            </a:extLst>
          </p:cNvPr>
          <p:cNvSpPr>
            <a:spLocks noGrp="1"/>
          </p:cNvSpPr>
          <p:nvPr>
            <p:ph type="body" sz="quarter" idx="25" hasCustomPrompt="1"/>
          </p:nvPr>
        </p:nvSpPr>
        <p:spPr>
          <a:xfrm>
            <a:off x="9567816" y="3955596"/>
            <a:ext cx="2006117" cy="293034"/>
          </a:xfrm>
          <a:prstGeom prst="rect">
            <a:avLst/>
          </a:prstGeom>
          <a:ln>
            <a:noFill/>
          </a:ln>
        </p:spPr>
        <p:txBody>
          <a:bodyPr anchor="b">
            <a:noAutofit/>
          </a:bodyPr>
          <a:lstStyle>
            <a:lvl1pPr marL="0" indent="0" algn="ctr">
              <a:lnSpc>
                <a:spcPct val="100000"/>
              </a:lnSpc>
              <a:buNone/>
              <a:defRPr sz="1800" b="1" i="0"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Name</a:t>
            </a:r>
            <a:endParaRPr lang="en-US" dirty="0"/>
          </a:p>
        </p:txBody>
      </p:sp>
      <p:sp>
        <p:nvSpPr>
          <p:cNvPr id="21" name="Text Placeholder 3">
            <a:extLst>
              <a:ext uri="{FF2B5EF4-FFF2-40B4-BE49-F238E27FC236}">
                <a16:creationId xmlns:a16="http://schemas.microsoft.com/office/drawing/2014/main" id="{E19C44AB-B46C-D14A-B0BE-CC87742118B1}"/>
              </a:ext>
            </a:extLst>
          </p:cNvPr>
          <p:cNvSpPr>
            <a:spLocks noGrp="1"/>
          </p:cNvSpPr>
          <p:nvPr>
            <p:ph type="body" sz="quarter" idx="26" hasCustomPrompt="1"/>
          </p:nvPr>
        </p:nvSpPr>
        <p:spPr>
          <a:xfrm>
            <a:off x="9567816" y="4212588"/>
            <a:ext cx="2006117" cy="293034"/>
          </a:xfrm>
          <a:prstGeom prst="rect">
            <a:avLst/>
          </a:prstGeom>
        </p:spPr>
        <p:txBody>
          <a:bodyPr anchor="t">
            <a:noAutofit/>
          </a:bodyPr>
          <a:lstStyle>
            <a:lvl1pPr marL="0" indent="0" algn="ctr">
              <a:lnSpc>
                <a:spcPct val="100000"/>
              </a:lnSpc>
              <a:buNone/>
              <a:defRPr sz="1800" b="0" i="1"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Title</a:t>
            </a:r>
            <a:endParaRPr lang="en-US" dirty="0"/>
          </a:p>
        </p:txBody>
      </p:sp>
      <p:sp>
        <p:nvSpPr>
          <p:cNvPr id="3" name="Footer Placeholder 2">
            <a:extLst>
              <a:ext uri="{FF2B5EF4-FFF2-40B4-BE49-F238E27FC236}">
                <a16:creationId xmlns:a16="http://schemas.microsoft.com/office/drawing/2014/main" id="{14F06CDD-E34D-003B-46E7-5489AD049763}"/>
              </a:ext>
            </a:extLst>
          </p:cNvPr>
          <p:cNvSpPr>
            <a:spLocks noGrp="1"/>
          </p:cNvSpPr>
          <p:nvPr>
            <p:ph type="ftr" sz="quarter" idx="27"/>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7" name="Slide Number Placeholder 6">
            <a:extLst>
              <a:ext uri="{FF2B5EF4-FFF2-40B4-BE49-F238E27FC236}">
                <a16:creationId xmlns:a16="http://schemas.microsoft.com/office/drawing/2014/main" id="{2E41645F-67B5-DD7A-4B8E-2B7477BA2217}"/>
              </a:ext>
            </a:extLst>
          </p:cNvPr>
          <p:cNvSpPr>
            <a:spLocks noGrp="1"/>
          </p:cNvSpPr>
          <p:nvPr>
            <p:ph type="sldNum" sz="quarter" idx="28"/>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23B778E7-ECCC-1951-6C86-B00FBDBAF6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973099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2E96E5B-0FC9-1EC5-847B-DAD967FD5306}"/>
              </a:ext>
            </a:extLst>
          </p:cNvPr>
          <p:cNvSpPr>
            <a:spLocks noGrp="1"/>
          </p:cNvSpPr>
          <p:nvPr>
            <p:ph type="body" sz="quarter" idx="11" hasCustomPrompt="1"/>
          </p:nvPr>
        </p:nvSpPr>
        <p:spPr>
          <a:xfrm>
            <a:off x="411799" y="930275"/>
            <a:ext cx="11424286" cy="365125"/>
          </a:xfrm>
          <a:prstGeom prst="rect">
            <a:avLst/>
          </a:prstGeom>
        </p:spPr>
        <p:txBody>
          <a:bodyPr lIns="0">
            <a:normAutofit/>
          </a:bodyPr>
          <a:lstStyle>
            <a:lvl1pPr marL="0" indent="0">
              <a:buFontTx/>
              <a:buNone/>
              <a:defRPr sz="2000" b="1" i="0" cap="none" spc="0" baseline="0">
                <a:latin typeface="Neighbour Sans" pitchFamily="2" charset="77"/>
              </a:defRPr>
            </a:lvl1pPr>
          </a:lstStyle>
          <a:p>
            <a:pPr lvl="0"/>
            <a:r>
              <a:rPr lang="en-US" dirty="0"/>
              <a:t>Subhead goes here and delete if not needed</a:t>
            </a:r>
          </a:p>
        </p:txBody>
      </p:sp>
      <p:sp>
        <p:nvSpPr>
          <p:cNvPr id="5" name="Text Placeholder 22">
            <a:extLst>
              <a:ext uri="{FF2B5EF4-FFF2-40B4-BE49-F238E27FC236}">
                <a16:creationId xmlns:a16="http://schemas.microsoft.com/office/drawing/2014/main" id="{3D61213E-01E3-64EC-DEF3-6B17ED748938}"/>
              </a:ext>
            </a:extLst>
          </p:cNvPr>
          <p:cNvSpPr>
            <a:spLocks noGrp="1"/>
          </p:cNvSpPr>
          <p:nvPr>
            <p:ph type="body" sz="quarter" idx="14" hasCustomPrompt="1"/>
          </p:nvPr>
        </p:nvSpPr>
        <p:spPr>
          <a:xfrm>
            <a:off x="386715" y="319406"/>
            <a:ext cx="11424285"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sp>
        <p:nvSpPr>
          <p:cNvPr id="7" name="Footer Placeholder 6">
            <a:extLst>
              <a:ext uri="{FF2B5EF4-FFF2-40B4-BE49-F238E27FC236}">
                <a16:creationId xmlns:a16="http://schemas.microsoft.com/office/drawing/2014/main" id="{1D2002CA-5E28-3913-D96D-88153F870B1A}"/>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3" name="Slide Number Placeholder 2">
            <a:extLst>
              <a:ext uri="{FF2B5EF4-FFF2-40B4-BE49-F238E27FC236}">
                <a16:creationId xmlns:a16="http://schemas.microsoft.com/office/drawing/2014/main" id="{01736072-4121-5064-7127-0EB0A44344DF}"/>
              </a:ext>
            </a:extLst>
          </p:cNvPr>
          <p:cNvSpPr>
            <a:spLocks noGrp="1"/>
          </p:cNvSpPr>
          <p:nvPr>
            <p:ph type="sldNum" sz="quarter" idx="16"/>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58005092-F744-D6EB-E880-F907409CE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1491774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81B16D-6B25-3594-97FF-5BCB0C6BA576}"/>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4" name="Slide Number Placeholder 3">
            <a:extLst>
              <a:ext uri="{FF2B5EF4-FFF2-40B4-BE49-F238E27FC236}">
                <a16:creationId xmlns:a16="http://schemas.microsoft.com/office/drawing/2014/main" id="{20C7C645-527E-AB69-5439-1013A53F24D2}"/>
              </a:ext>
            </a:extLst>
          </p:cNvPr>
          <p:cNvSpPr>
            <a:spLocks noGrp="1"/>
          </p:cNvSpPr>
          <p:nvPr>
            <p:ph type="sldNum" sz="quarter" idx="11"/>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A7182DEA-A05D-7FE4-31B5-022EE2311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14174407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5ABC3E-66D3-4797-97BD-E8C80D0A839B}"/>
              </a:ext>
            </a:extLst>
          </p:cNvPr>
          <p:cNvSpPr/>
          <p:nvPr userDrawn="1"/>
        </p:nvSpPr>
        <p:spPr>
          <a:xfrm>
            <a:off x="1175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1">
            <a:extLst>
              <a:ext uri="{FF2B5EF4-FFF2-40B4-BE49-F238E27FC236}">
                <a16:creationId xmlns:a16="http://schemas.microsoft.com/office/drawing/2014/main" id="{5E8AAB42-3096-D7FA-2A0E-3A0650EE82D2}"/>
              </a:ext>
            </a:extLst>
          </p:cNvPr>
          <p:cNvSpPr>
            <a:spLocks noGrp="1"/>
          </p:cNvSpPr>
          <p:nvPr>
            <p:ph type="body" sz="quarter" idx="12" hasCustomPrompt="1"/>
          </p:nvPr>
        </p:nvSpPr>
        <p:spPr>
          <a:xfrm>
            <a:off x="860737" y="2188098"/>
            <a:ext cx="4325111" cy="473656"/>
          </a:xfrm>
          <a:prstGeom prst="rect">
            <a:avLst/>
          </a:prstGeom>
          <a:noFill/>
        </p:spPr>
        <p:txBody>
          <a:bodyPr wrap="square" lIns="0" tIns="100584" bIns="91440">
            <a:spAutoFit/>
          </a:bodyPr>
          <a:lstStyle>
            <a:lvl1pPr marL="0" indent="0">
              <a:buFontTx/>
              <a:buNone/>
              <a:defRPr sz="2000" b="1" i="0" cap="none" spc="0" baseline="0">
                <a:solidFill>
                  <a:srgbClr val="AABFF7"/>
                </a:solidFill>
                <a:latin typeface="Neighbour Sans" pitchFamily="2" charset="77"/>
              </a:defRPr>
            </a:lvl1pPr>
          </a:lstStyle>
          <a:p>
            <a:pPr lvl="0"/>
            <a:r>
              <a:rPr lang="en-US" dirty="0"/>
              <a:t>Section title if needed</a:t>
            </a:r>
          </a:p>
        </p:txBody>
      </p:sp>
      <p:sp>
        <p:nvSpPr>
          <p:cNvPr id="4" name="Text Placeholder 13">
            <a:extLst>
              <a:ext uri="{FF2B5EF4-FFF2-40B4-BE49-F238E27FC236}">
                <a16:creationId xmlns:a16="http://schemas.microsoft.com/office/drawing/2014/main" id="{5CB07638-C55B-AAA1-AA90-30AB02D2E6FE}"/>
              </a:ext>
            </a:extLst>
          </p:cNvPr>
          <p:cNvSpPr>
            <a:spLocks noGrp="1"/>
          </p:cNvSpPr>
          <p:nvPr>
            <p:ph type="body" sz="quarter" idx="13" hasCustomPrompt="1"/>
          </p:nvPr>
        </p:nvSpPr>
        <p:spPr>
          <a:xfrm>
            <a:off x="860737" y="2733008"/>
            <a:ext cx="4325111" cy="1834285"/>
          </a:xfrm>
          <a:prstGeom prst="rect">
            <a:avLst/>
          </a:prstGeom>
        </p:spPr>
        <p:txBody>
          <a:bodyPr wrap="square">
            <a:spAutoFit/>
          </a:bodyPr>
          <a:lstStyle>
            <a:lvl1pPr marL="0" indent="0">
              <a:buFontTx/>
              <a:buNone/>
              <a:defRPr sz="4400" b="1" i="0" cap="none" baseline="0">
                <a:solidFill>
                  <a:schemeClr val="bg2"/>
                </a:solidFill>
                <a:latin typeface="Neighbour Sans Extra Bold" pitchFamily="2" charset="77"/>
              </a:defRPr>
            </a:lvl1pPr>
          </a:lstStyle>
          <a:p>
            <a:pPr lvl="0"/>
            <a:r>
              <a:rPr lang="en-US" dirty="0"/>
              <a:t>Add main thought to </a:t>
            </a:r>
            <a:br>
              <a:rPr lang="en-US" dirty="0"/>
            </a:br>
            <a:r>
              <a:rPr lang="en-US" dirty="0"/>
              <a:t>this space</a:t>
            </a:r>
          </a:p>
        </p:txBody>
      </p:sp>
      <p:sp>
        <p:nvSpPr>
          <p:cNvPr id="14" name="Footer Placeholder 2">
            <a:extLst>
              <a:ext uri="{FF2B5EF4-FFF2-40B4-BE49-F238E27FC236}">
                <a16:creationId xmlns:a16="http://schemas.microsoft.com/office/drawing/2014/main" id="{FAF10494-A065-9B18-7B40-B382FB252540}"/>
              </a:ext>
            </a:extLst>
          </p:cNvPr>
          <p:cNvSpPr>
            <a:spLocks noGrp="1"/>
          </p:cNvSpPr>
          <p:nvPr>
            <p:ph type="ftr" sz="quarter" idx="10"/>
          </p:nvPr>
        </p:nvSpPr>
        <p:spPr>
          <a:xfrm>
            <a:off x="7007013" y="6356350"/>
            <a:ext cx="4114800" cy="365125"/>
          </a:xfrm>
        </p:spPr>
        <p:txBody>
          <a:bodyPr/>
          <a:lstStyle>
            <a:lvl1pPr>
              <a:defRPr>
                <a:solidFill>
                  <a:schemeClr val="bg1"/>
                </a:solidFill>
              </a:defRPr>
            </a:lvl1pPr>
          </a:lstStyle>
          <a:p>
            <a:r>
              <a:rPr lang="en-US">
                <a:latin typeface="Neighbour Sans Normal" pitchFamily="2" charset="77"/>
              </a:rPr>
              <a:t>Change in "Header &amp; Footer" // Month Year</a:t>
            </a:r>
            <a:endParaRPr lang="en-US" dirty="0">
              <a:latin typeface="Neighbour Sans Normal" pitchFamily="2" charset="77"/>
            </a:endParaRPr>
          </a:p>
        </p:txBody>
      </p:sp>
      <p:sp>
        <p:nvSpPr>
          <p:cNvPr id="15" name="Slide Number Placeholder 3">
            <a:extLst>
              <a:ext uri="{FF2B5EF4-FFF2-40B4-BE49-F238E27FC236}">
                <a16:creationId xmlns:a16="http://schemas.microsoft.com/office/drawing/2014/main" id="{90921F56-6D86-CFE3-68CD-8503514F944E}"/>
              </a:ext>
            </a:extLst>
          </p:cNvPr>
          <p:cNvSpPr>
            <a:spLocks noGrp="1"/>
          </p:cNvSpPr>
          <p:nvPr>
            <p:ph type="sldNum" sz="quarter" idx="11"/>
          </p:nvPr>
        </p:nvSpPr>
        <p:spPr>
          <a:xfrm>
            <a:off x="11121813" y="6356350"/>
            <a:ext cx="452120" cy="365125"/>
          </a:xfrm>
        </p:spPr>
        <p:txBody>
          <a:bodyPr/>
          <a:lstStyle>
            <a:lvl1pPr>
              <a:defRPr>
                <a:solidFill>
                  <a:schemeClr val="bg1"/>
                </a:solidFill>
              </a:defRPr>
            </a:lvl1pPr>
          </a:lstStyle>
          <a:p>
            <a:fld id="{F413AB0B-C1C3-453E-896D-528FF709372D}" type="slidenum">
              <a:rPr lang="en-US" smtClean="0"/>
              <a:pPr/>
              <a:t>‹#›</a:t>
            </a:fld>
            <a:endParaRPr lang="en-US" dirty="0"/>
          </a:p>
        </p:txBody>
      </p:sp>
      <p:sp>
        <p:nvSpPr>
          <p:cNvPr id="18" name="Picture Placeholder 2">
            <a:extLst>
              <a:ext uri="{FF2B5EF4-FFF2-40B4-BE49-F238E27FC236}">
                <a16:creationId xmlns:a16="http://schemas.microsoft.com/office/drawing/2014/main" id="{2A2A7C37-28D5-4415-0476-9E9E27C4A68E}"/>
              </a:ext>
            </a:extLst>
          </p:cNvPr>
          <p:cNvSpPr>
            <a:spLocks noGrp="1" noChangeAspect="1"/>
          </p:cNvSpPr>
          <p:nvPr>
            <p:ph type="pic" idx="1"/>
          </p:nvPr>
        </p:nvSpPr>
        <p:spPr>
          <a:xfrm>
            <a:off x="6107751" y="972518"/>
            <a:ext cx="5014062" cy="4912963"/>
          </a:xfrm>
          <a:solidFill>
            <a:srgbClr val="7C8399"/>
          </a:solidFill>
        </p:spPr>
        <p:txBody>
          <a:bodyPr tIns="1828800" anchor="t">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10" name="Picture 9" descr="A black background with white text&#10;&#10;AI-generated content may be incorrect.">
            <a:extLst>
              <a:ext uri="{FF2B5EF4-FFF2-40B4-BE49-F238E27FC236}">
                <a16:creationId xmlns:a16="http://schemas.microsoft.com/office/drawing/2014/main" id="{9D0BC3B0-37EF-DC71-DA07-4AA86E40BC16}"/>
              </a:ext>
            </a:extLst>
          </p:cNvPr>
          <p:cNvPicPr>
            <a:picLocks noChangeAspect="1"/>
          </p:cNvPicPr>
          <p:nvPr userDrawn="1"/>
        </p:nvPicPr>
        <p:blipFill>
          <a:blip r:embed="rId2"/>
          <a:stretch>
            <a:fillRect/>
          </a:stretch>
        </p:blipFill>
        <p:spPr>
          <a:xfrm>
            <a:off x="467517" y="6248485"/>
            <a:ext cx="2961484" cy="398697"/>
          </a:xfrm>
          <a:prstGeom prst="rect">
            <a:avLst/>
          </a:prstGeom>
        </p:spPr>
      </p:pic>
      <p:pic>
        <p:nvPicPr>
          <p:cNvPr id="8" name="Picture 7">
            <a:extLst>
              <a:ext uri="{FF2B5EF4-FFF2-40B4-BE49-F238E27FC236}">
                <a16:creationId xmlns:a16="http://schemas.microsoft.com/office/drawing/2014/main" id="{ADC6D14A-53CA-6C36-D02E-48B6395BAE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8670989" y="3325542"/>
            <a:ext cx="6858001" cy="206919"/>
          </a:xfrm>
          <a:prstGeom prst="rect">
            <a:avLst/>
          </a:prstGeom>
        </p:spPr>
      </p:pic>
    </p:spTree>
    <p:extLst>
      <p:ext uri="{BB962C8B-B14F-4D97-AF65-F5344CB8AC3E}">
        <p14:creationId xmlns:p14="http://schemas.microsoft.com/office/powerpoint/2010/main" val="3862141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5ABC3E-66D3-4797-97BD-E8C80D0A839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2">
            <a:extLst>
              <a:ext uri="{FF2B5EF4-FFF2-40B4-BE49-F238E27FC236}">
                <a16:creationId xmlns:a16="http://schemas.microsoft.com/office/drawing/2014/main" id="{04171CF8-BFF0-5A37-2796-DED42D1630DA}"/>
              </a:ext>
            </a:extLst>
          </p:cNvPr>
          <p:cNvSpPr>
            <a:spLocks noGrp="1"/>
          </p:cNvSpPr>
          <p:nvPr>
            <p:ph type="ftr" sz="quarter" idx="10"/>
          </p:nvPr>
        </p:nvSpPr>
        <p:spPr>
          <a:xfrm>
            <a:off x="7007013" y="6356350"/>
            <a:ext cx="4114800" cy="365125"/>
          </a:xfrm>
        </p:spPr>
        <p:txBody>
          <a:bodyPr/>
          <a:lstStyle>
            <a:lvl1pPr>
              <a:defRPr>
                <a:solidFill>
                  <a:schemeClr val="bg1"/>
                </a:solidFill>
              </a:defRPr>
            </a:lvl1pPr>
          </a:lstStyle>
          <a:p>
            <a:r>
              <a:rPr lang="en-US">
                <a:latin typeface="Neighbour Sans Normal" pitchFamily="2" charset="77"/>
              </a:rPr>
              <a:t>Change in "Header &amp; Footer" // Month Year</a:t>
            </a:r>
            <a:endParaRPr lang="en-US" dirty="0">
              <a:latin typeface="Neighbour Sans Normal" pitchFamily="2" charset="77"/>
            </a:endParaRPr>
          </a:p>
        </p:txBody>
      </p:sp>
      <p:sp>
        <p:nvSpPr>
          <p:cNvPr id="13" name="Slide Number Placeholder 3">
            <a:extLst>
              <a:ext uri="{FF2B5EF4-FFF2-40B4-BE49-F238E27FC236}">
                <a16:creationId xmlns:a16="http://schemas.microsoft.com/office/drawing/2014/main" id="{E04A1633-5E43-3D11-EA75-BACE30CCC0B8}"/>
              </a:ext>
            </a:extLst>
          </p:cNvPr>
          <p:cNvSpPr>
            <a:spLocks noGrp="1"/>
          </p:cNvSpPr>
          <p:nvPr>
            <p:ph type="sldNum" sz="quarter" idx="11"/>
          </p:nvPr>
        </p:nvSpPr>
        <p:spPr>
          <a:xfrm>
            <a:off x="11121813" y="6356350"/>
            <a:ext cx="452120" cy="365125"/>
          </a:xfrm>
        </p:spPr>
        <p:txBody>
          <a:bodyPr/>
          <a:lstStyle>
            <a:lvl1pPr>
              <a:defRPr>
                <a:solidFill>
                  <a:schemeClr val="bg1"/>
                </a:solidFill>
              </a:defRPr>
            </a:lvl1pPr>
          </a:lstStyle>
          <a:p>
            <a:fld id="{F413AB0B-C1C3-453E-896D-528FF709372D}" type="slidenum">
              <a:rPr lang="en-US" smtClean="0"/>
              <a:pPr/>
              <a:t>‹#›</a:t>
            </a:fld>
            <a:endParaRPr lang="en-US" dirty="0"/>
          </a:p>
        </p:txBody>
      </p:sp>
      <p:pic>
        <p:nvPicPr>
          <p:cNvPr id="4" name="Picture 3" descr="A black background with white text&#10;&#10;AI-generated content may be incorrect.">
            <a:extLst>
              <a:ext uri="{FF2B5EF4-FFF2-40B4-BE49-F238E27FC236}">
                <a16:creationId xmlns:a16="http://schemas.microsoft.com/office/drawing/2014/main" id="{B1AD5794-30A4-F1D9-E1DA-5B3E4DAB958E}"/>
              </a:ext>
            </a:extLst>
          </p:cNvPr>
          <p:cNvPicPr>
            <a:picLocks noChangeAspect="1"/>
          </p:cNvPicPr>
          <p:nvPr userDrawn="1"/>
        </p:nvPicPr>
        <p:blipFill>
          <a:blip r:embed="rId2"/>
          <a:stretch>
            <a:fillRect/>
          </a:stretch>
        </p:blipFill>
        <p:spPr>
          <a:xfrm>
            <a:off x="467517" y="6248485"/>
            <a:ext cx="2961484" cy="398697"/>
          </a:xfrm>
          <a:prstGeom prst="rect">
            <a:avLst/>
          </a:prstGeom>
        </p:spPr>
      </p:pic>
      <p:pic>
        <p:nvPicPr>
          <p:cNvPr id="2" name="Picture 1">
            <a:extLst>
              <a:ext uri="{FF2B5EF4-FFF2-40B4-BE49-F238E27FC236}">
                <a16:creationId xmlns:a16="http://schemas.microsoft.com/office/drawing/2014/main" id="{9CDC3639-3DD2-2FE4-DC27-B2CD4E7D19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8670989" y="3325542"/>
            <a:ext cx="6858001" cy="206919"/>
          </a:xfrm>
          <a:prstGeom prst="rect">
            <a:avLst/>
          </a:prstGeom>
        </p:spPr>
      </p:pic>
    </p:spTree>
    <p:extLst>
      <p:ext uri="{BB962C8B-B14F-4D97-AF65-F5344CB8AC3E}">
        <p14:creationId xmlns:p14="http://schemas.microsoft.com/office/powerpoint/2010/main" val="1901518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eft – Photo Inse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147082-7173-BE2F-C405-EA02B528D016}"/>
              </a:ext>
            </a:extLst>
          </p:cNvPr>
          <p:cNvSpPr/>
          <p:nvPr userDrawn="1"/>
        </p:nvSpPr>
        <p:spPr>
          <a:xfrm>
            <a:off x="1" y="0"/>
            <a:ext cx="12192000"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4323B338-C290-433D-B37B-43129CF685D6}"/>
              </a:ext>
            </a:extLst>
          </p:cNvPr>
          <p:cNvSpPr>
            <a:spLocks noGrp="1"/>
          </p:cNvSpPr>
          <p:nvPr>
            <p:ph type="pic" sz="quarter" idx="11" hasCustomPrompt="1"/>
          </p:nvPr>
        </p:nvSpPr>
        <p:spPr>
          <a:xfrm>
            <a:off x="5334000" y="0"/>
            <a:ext cx="6857999" cy="6858000"/>
          </a:xfrm>
          <a:prstGeom prst="rect">
            <a:avLst/>
          </a:prstGeom>
          <a:solidFill>
            <a:srgbClr val="7C8399"/>
          </a:solidFill>
        </p:spPr>
        <p:txBody>
          <a:bodyPr tIns="2743200"/>
          <a:lstStyle>
            <a:lvl1pPr marL="0" indent="0" algn="ctr">
              <a:buFontTx/>
              <a:buNone/>
              <a:defRPr sz="2000" b="0" i="0">
                <a:latin typeface="Neighbour Sans Normal" pitchFamily="2" charset="77"/>
              </a:defRPr>
            </a:lvl1pPr>
          </a:lstStyle>
          <a:p>
            <a:r>
              <a:rPr lang="en-US" dirty="0"/>
              <a:t>Insert Picture by clicking icon</a:t>
            </a:r>
          </a:p>
        </p:txBody>
      </p:sp>
      <p:sp>
        <p:nvSpPr>
          <p:cNvPr id="3" name="Text Placeholder 24">
            <a:extLst>
              <a:ext uri="{FF2B5EF4-FFF2-40B4-BE49-F238E27FC236}">
                <a16:creationId xmlns:a16="http://schemas.microsoft.com/office/drawing/2014/main" id="{53808BE3-3839-72FD-B8B3-50169E1AC97D}"/>
              </a:ext>
            </a:extLst>
          </p:cNvPr>
          <p:cNvSpPr>
            <a:spLocks noGrp="1"/>
          </p:cNvSpPr>
          <p:nvPr>
            <p:ph type="body" sz="quarter" idx="15" hasCustomPrompt="1"/>
          </p:nvPr>
        </p:nvSpPr>
        <p:spPr>
          <a:xfrm rot="16200000">
            <a:off x="9736676" y="4383123"/>
            <a:ext cx="4246563" cy="97912"/>
          </a:xfrm>
          <a:prstGeom prst="rect">
            <a:avLst/>
          </a:prstGeom>
        </p:spPr>
        <p:txBody>
          <a:bodyPr anchor="b" anchorCtr="0">
            <a:spAutoFit/>
          </a:bodyPr>
          <a:lstStyle>
            <a:lvl1pPr marL="0" indent="0">
              <a:buFontTx/>
              <a:buNone/>
              <a:defRPr sz="700" b="0" i="0" cap="all" spc="200" baseline="0">
                <a:solidFill>
                  <a:schemeClr val="bg1"/>
                </a:solidFill>
                <a:effectLst>
                  <a:outerShdw blurRad="635000" algn="ctr" rotWithShape="0">
                    <a:prstClr val="black">
                      <a:alpha val="70000"/>
                    </a:prstClr>
                  </a:outerShdw>
                </a:effectLst>
                <a:latin typeface="Neighbour Sans" pitchFamily="2"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Photography by name</a:t>
            </a:r>
          </a:p>
        </p:txBody>
      </p:sp>
      <p:sp>
        <p:nvSpPr>
          <p:cNvPr id="7" name="Text Placeholder 13">
            <a:extLst>
              <a:ext uri="{FF2B5EF4-FFF2-40B4-BE49-F238E27FC236}">
                <a16:creationId xmlns:a16="http://schemas.microsoft.com/office/drawing/2014/main" id="{4907B032-31A2-3075-1DBE-5A8174E0DD3F}"/>
              </a:ext>
            </a:extLst>
          </p:cNvPr>
          <p:cNvSpPr>
            <a:spLocks noGrp="1"/>
          </p:cNvSpPr>
          <p:nvPr>
            <p:ph type="body" sz="quarter" idx="13" hasCustomPrompt="1"/>
          </p:nvPr>
        </p:nvSpPr>
        <p:spPr>
          <a:xfrm>
            <a:off x="860737" y="2244244"/>
            <a:ext cx="4001343" cy="1391984"/>
          </a:xfrm>
          <a:prstGeom prst="rect">
            <a:avLst/>
          </a:prstGeom>
        </p:spPr>
        <p:txBody>
          <a:bodyPr wrap="square">
            <a:spAutoFit/>
          </a:bodyPr>
          <a:lstStyle>
            <a:lvl1pPr marL="0" indent="0">
              <a:buFontTx/>
              <a:buNone/>
              <a:defRPr sz="5000" b="1" i="0" cap="none" baseline="0">
                <a:solidFill>
                  <a:schemeClr val="tx1"/>
                </a:solidFill>
                <a:latin typeface="Neighbour Sans Extra Bold" pitchFamily="2" charset="77"/>
              </a:defRPr>
            </a:lvl1pPr>
          </a:lstStyle>
          <a:p>
            <a:pPr lvl="0"/>
            <a:r>
              <a:rPr lang="en-US" dirty="0"/>
              <a:t>Title of Your Subject</a:t>
            </a:r>
          </a:p>
        </p:txBody>
      </p:sp>
      <p:sp>
        <p:nvSpPr>
          <p:cNvPr id="8" name="Text Placeholder 11">
            <a:extLst>
              <a:ext uri="{FF2B5EF4-FFF2-40B4-BE49-F238E27FC236}">
                <a16:creationId xmlns:a16="http://schemas.microsoft.com/office/drawing/2014/main" id="{EB8ED5A1-DBF9-3001-80B4-8B6CB6BBFC1D}"/>
              </a:ext>
            </a:extLst>
          </p:cNvPr>
          <p:cNvSpPr>
            <a:spLocks noGrp="1"/>
          </p:cNvSpPr>
          <p:nvPr>
            <p:ph type="body" sz="quarter" idx="12" hasCustomPrompt="1"/>
          </p:nvPr>
        </p:nvSpPr>
        <p:spPr>
          <a:xfrm>
            <a:off x="860738" y="1748861"/>
            <a:ext cx="1247136" cy="445699"/>
          </a:xfrm>
          <a:prstGeom prst="rect">
            <a:avLst/>
          </a:prstGeom>
          <a:noFill/>
        </p:spPr>
        <p:txBody>
          <a:bodyPr wrap="none" lIns="0" tIns="100584" bIns="91440">
            <a:spAutoFit/>
          </a:bodyPr>
          <a:lstStyle>
            <a:lvl1pPr marL="0" indent="0">
              <a:buFontTx/>
              <a:buNone/>
              <a:defRPr sz="1800" b="1" i="0" cap="none" spc="0" baseline="0">
                <a:solidFill>
                  <a:schemeClr val="accent1"/>
                </a:solidFill>
                <a:latin typeface="Neighbour Sans" pitchFamily="2" charset="77"/>
              </a:defRPr>
            </a:lvl1pPr>
          </a:lstStyle>
          <a:p>
            <a:pPr lvl="0"/>
            <a:r>
              <a:rPr lang="en-US" dirty="0"/>
              <a:t>Month Year</a:t>
            </a:r>
          </a:p>
        </p:txBody>
      </p:sp>
      <p:pic>
        <p:nvPicPr>
          <p:cNvPr id="18" name="Picture 17">
            <a:extLst>
              <a:ext uri="{FF2B5EF4-FFF2-40B4-BE49-F238E27FC236}">
                <a16:creationId xmlns:a16="http://schemas.microsoft.com/office/drawing/2014/main" id="{05E5BCC7-B306-0B0E-1714-20508FF8B7C7}"/>
              </a:ext>
            </a:extLst>
          </p:cNvPr>
          <p:cNvPicPr>
            <a:picLocks noChangeAspect="1"/>
          </p:cNvPicPr>
          <p:nvPr userDrawn="1"/>
        </p:nvPicPr>
        <p:blipFill>
          <a:blip r:embed="rId2"/>
          <a:stretch>
            <a:fillRect/>
          </a:stretch>
        </p:blipFill>
        <p:spPr>
          <a:xfrm>
            <a:off x="870076" y="5265737"/>
            <a:ext cx="2393823" cy="900116"/>
          </a:xfrm>
          <a:prstGeom prst="rect">
            <a:avLst/>
          </a:prstGeom>
        </p:spPr>
      </p:pic>
      <p:sp>
        <p:nvSpPr>
          <p:cNvPr id="6" name="Text Placeholder 21">
            <a:extLst>
              <a:ext uri="{FF2B5EF4-FFF2-40B4-BE49-F238E27FC236}">
                <a16:creationId xmlns:a16="http://schemas.microsoft.com/office/drawing/2014/main" id="{06A9EF11-C738-0371-5FAF-123E40B0676D}"/>
              </a:ext>
            </a:extLst>
          </p:cNvPr>
          <p:cNvSpPr>
            <a:spLocks noGrp="1"/>
          </p:cNvSpPr>
          <p:nvPr>
            <p:ph type="body" sz="quarter" idx="14" hasCustomPrompt="1"/>
          </p:nvPr>
        </p:nvSpPr>
        <p:spPr>
          <a:xfrm>
            <a:off x="9592395" y="302639"/>
            <a:ext cx="2319337" cy="190219"/>
          </a:xfrm>
          <a:prstGeom prst="rect">
            <a:avLst/>
          </a:prstGeom>
        </p:spPr>
        <p:txBody>
          <a:bodyPr/>
          <a:lstStyle>
            <a:lvl1pPr marL="0" indent="0" algn="r">
              <a:spcBef>
                <a:spcPts val="0"/>
              </a:spcBef>
              <a:buFontTx/>
              <a:buNone/>
              <a:defRPr sz="1200" b="1"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Subject First Name</a:t>
            </a:r>
          </a:p>
        </p:txBody>
      </p:sp>
      <p:sp>
        <p:nvSpPr>
          <p:cNvPr id="15" name="Text Placeholder 21">
            <a:extLst>
              <a:ext uri="{FF2B5EF4-FFF2-40B4-BE49-F238E27FC236}">
                <a16:creationId xmlns:a16="http://schemas.microsoft.com/office/drawing/2014/main" id="{612BCD75-DFB9-1F7A-0F3F-7DB396CFE2F6}"/>
              </a:ext>
            </a:extLst>
          </p:cNvPr>
          <p:cNvSpPr>
            <a:spLocks noGrp="1"/>
          </p:cNvSpPr>
          <p:nvPr>
            <p:ph type="body" sz="quarter" idx="16" hasCustomPrompt="1"/>
          </p:nvPr>
        </p:nvSpPr>
        <p:spPr>
          <a:xfrm>
            <a:off x="9592395" y="492858"/>
            <a:ext cx="2319337" cy="214196"/>
          </a:xfrm>
          <a:prstGeom prst="rect">
            <a:avLst/>
          </a:prstGeom>
        </p:spPr>
        <p:txBody>
          <a:bodyPr lIns="0" tIns="0"/>
          <a:lstStyle>
            <a:lvl1pPr marL="0" indent="0" algn="r">
              <a:spcBef>
                <a:spcPts val="0"/>
              </a:spcBef>
              <a:buFontTx/>
              <a:buNone/>
              <a:defRPr sz="1200" b="0"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Country</a:t>
            </a:r>
          </a:p>
        </p:txBody>
      </p:sp>
      <p:pic>
        <p:nvPicPr>
          <p:cNvPr id="4" name="Picture 3">
            <a:extLst>
              <a:ext uri="{FF2B5EF4-FFF2-40B4-BE49-F238E27FC236}">
                <a16:creationId xmlns:a16="http://schemas.microsoft.com/office/drawing/2014/main" id="{2096132F-E2AC-0E47-E5FA-F5C9DA844E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3329474" y="3329474"/>
            <a:ext cx="6857999" cy="199051"/>
          </a:xfrm>
          <a:prstGeom prst="rect">
            <a:avLst/>
          </a:prstGeom>
        </p:spPr>
      </p:pic>
    </p:spTree>
    <p:extLst>
      <p:ext uri="{BB962C8B-B14F-4D97-AF65-F5344CB8AC3E}">
        <p14:creationId xmlns:p14="http://schemas.microsoft.com/office/powerpoint/2010/main" val="1634213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Centered Ty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5ABC3E-66D3-4797-97BD-E8C80D0A839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a:extLst>
              <a:ext uri="{FF2B5EF4-FFF2-40B4-BE49-F238E27FC236}">
                <a16:creationId xmlns:a16="http://schemas.microsoft.com/office/drawing/2014/main" id="{B2369C16-BA49-4AF0-A8E8-2AAAF4F61A51}"/>
              </a:ext>
            </a:extLst>
          </p:cNvPr>
          <p:cNvSpPr>
            <a:spLocks noGrp="1"/>
          </p:cNvSpPr>
          <p:nvPr>
            <p:ph type="body" sz="quarter" idx="12" hasCustomPrompt="1"/>
          </p:nvPr>
        </p:nvSpPr>
        <p:spPr>
          <a:xfrm>
            <a:off x="2305850" y="2051953"/>
            <a:ext cx="7580300" cy="473656"/>
          </a:xfrm>
          <a:prstGeom prst="rect">
            <a:avLst/>
          </a:prstGeom>
          <a:noFill/>
        </p:spPr>
        <p:txBody>
          <a:bodyPr wrap="square" lIns="0" tIns="100584" bIns="91440">
            <a:spAutoFit/>
          </a:bodyPr>
          <a:lstStyle>
            <a:lvl1pPr marL="0" indent="0" algn="ctr">
              <a:buFontTx/>
              <a:buNone/>
              <a:defRPr sz="2000" b="1" cap="none" spc="0" baseline="0">
                <a:solidFill>
                  <a:srgbClr val="AABFF7"/>
                </a:solidFill>
                <a:latin typeface="Neighbour Sans" pitchFamily="2" charset="77"/>
              </a:defRPr>
            </a:lvl1pPr>
          </a:lstStyle>
          <a:p>
            <a:pPr lvl="0"/>
            <a:r>
              <a:rPr lang="en-US" dirty="0"/>
              <a:t>Section title if needed</a:t>
            </a:r>
          </a:p>
        </p:txBody>
      </p:sp>
      <p:sp>
        <p:nvSpPr>
          <p:cNvPr id="14" name="Text Placeholder 13">
            <a:extLst>
              <a:ext uri="{FF2B5EF4-FFF2-40B4-BE49-F238E27FC236}">
                <a16:creationId xmlns:a16="http://schemas.microsoft.com/office/drawing/2014/main" id="{60F05544-CA86-4A18-96A6-D160AB232769}"/>
              </a:ext>
            </a:extLst>
          </p:cNvPr>
          <p:cNvSpPr>
            <a:spLocks noGrp="1"/>
          </p:cNvSpPr>
          <p:nvPr>
            <p:ph type="body" sz="quarter" idx="13" hasCustomPrompt="1"/>
          </p:nvPr>
        </p:nvSpPr>
        <p:spPr>
          <a:xfrm>
            <a:off x="2305849" y="2662134"/>
            <a:ext cx="7580300" cy="1834285"/>
          </a:xfrm>
          <a:prstGeom prst="rect">
            <a:avLst/>
          </a:prstGeom>
        </p:spPr>
        <p:txBody>
          <a:bodyPr wrap="square">
            <a:spAutoFit/>
          </a:bodyPr>
          <a:lstStyle>
            <a:lvl1pPr marL="0" indent="0" algn="ctr">
              <a:buFontTx/>
              <a:buNone/>
              <a:defRPr sz="4400" b="1" i="0" cap="none" baseline="0">
                <a:solidFill>
                  <a:schemeClr val="bg2"/>
                </a:solidFill>
                <a:latin typeface="Neighbour Sans Extra Bold" pitchFamily="2" charset="77"/>
              </a:defRPr>
            </a:lvl1pPr>
          </a:lstStyle>
          <a:p>
            <a:pPr lvl="0"/>
            <a:r>
              <a:rPr lang="en-US" dirty="0"/>
              <a:t>Add main thought </a:t>
            </a:r>
            <a:br>
              <a:rPr lang="en-US" dirty="0"/>
            </a:br>
            <a:r>
              <a:rPr lang="en-US" dirty="0"/>
              <a:t>to this space for a </a:t>
            </a:r>
            <a:br>
              <a:rPr lang="en-US" dirty="0"/>
            </a:br>
            <a:r>
              <a:rPr lang="en-US" dirty="0"/>
              <a:t>big impression</a:t>
            </a:r>
          </a:p>
        </p:txBody>
      </p:sp>
      <p:sp>
        <p:nvSpPr>
          <p:cNvPr id="3" name="Footer Placeholder 2">
            <a:extLst>
              <a:ext uri="{FF2B5EF4-FFF2-40B4-BE49-F238E27FC236}">
                <a16:creationId xmlns:a16="http://schemas.microsoft.com/office/drawing/2014/main" id="{871D0B38-49F8-7385-F4E8-51FFADFE7A41}"/>
              </a:ext>
            </a:extLst>
          </p:cNvPr>
          <p:cNvSpPr>
            <a:spLocks noGrp="1"/>
          </p:cNvSpPr>
          <p:nvPr>
            <p:ph type="ftr" sz="quarter" idx="10"/>
          </p:nvPr>
        </p:nvSpPr>
        <p:spPr>
          <a:xfrm>
            <a:off x="7241032" y="6356350"/>
            <a:ext cx="4114800" cy="365125"/>
          </a:xfrm>
        </p:spPr>
        <p:txBody>
          <a:bodyPr/>
          <a:lstStyle>
            <a:lvl1pPr>
              <a:defRPr>
                <a:solidFill>
                  <a:schemeClr val="bg1"/>
                </a:solidFill>
              </a:defRPr>
            </a:lvl1pPr>
          </a:lstStyle>
          <a:p>
            <a:r>
              <a:rPr lang="en-US">
                <a:latin typeface="Neighbour Sans Normal" pitchFamily="2" charset="77"/>
              </a:rPr>
              <a:t>Change in "Header &amp; Footer" // Month Year</a:t>
            </a:r>
            <a:endParaRPr lang="en-US" dirty="0">
              <a:latin typeface="Neighbour Sans Normal" pitchFamily="2" charset="77"/>
            </a:endParaRPr>
          </a:p>
        </p:txBody>
      </p:sp>
      <p:sp>
        <p:nvSpPr>
          <p:cNvPr id="6" name="Slide Number Placeholder 3">
            <a:extLst>
              <a:ext uri="{FF2B5EF4-FFF2-40B4-BE49-F238E27FC236}">
                <a16:creationId xmlns:a16="http://schemas.microsoft.com/office/drawing/2014/main" id="{FE7CAD90-0E48-1E35-2B63-E4236B7AF242}"/>
              </a:ext>
            </a:extLst>
          </p:cNvPr>
          <p:cNvSpPr>
            <a:spLocks noGrp="1"/>
          </p:cNvSpPr>
          <p:nvPr>
            <p:ph type="sldNum" sz="quarter" idx="11"/>
          </p:nvPr>
        </p:nvSpPr>
        <p:spPr>
          <a:xfrm>
            <a:off x="11355832" y="6356350"/>
            <a:ext cx="452120" cy="365125"/>
          </a:xfrm>
        </p:spPr>
        <p:txBody>
          <a:bodyPr/>
          <a:lstStyle>
            <a:lvl1pPr>
              <a:defRPr>
                <a:solidFill>
                  <a:schemeClr val="bg1"/>
                </a:solidFill>
              </a:defRPr>
            </a:lvl1pPr>
          </a:lstStyle>
          <a:p>
            <a:fld id="{F413AB0B-C1C3-453E-896D-528FF709372D}" type="slidenum">
              <a:rPr lang="en-US" smtClean="0"/>
              <a:pPr/>
              <a:t>‹#›</a:t>
            </a:fld>
            <a:endParaRPr lang="en-US" dirty="0"/>
          </a:p>
        </p:txBody>
      </p:sp>
      <p:pic>
        <p:nvPicPr>
          <p:cNvPr id="4" name="Picture 3" descr="A black background with white text&#10;&#10;AI-generated content may be incorrect.">
            <a:extLst>
              <a:ext uri="{FF2B5EF4-FFF2-40B4-BE49-F238E27FC236}">
                <a16:creationId xmlns:a16="http://schemas.microsoft.com/office/drawing/2014/main" id="{1F1C5635-68AE-43E9-9FDA-E1B895ED2F6D}"/>
              </a:ext>
            </a:extLst>
          </p:cNvPr>
          <p:cNvPicPr>
            <a:picLocks noChangeAspect="1"/>
          </p:cNvPicPr>
          <p:nvPr userDrawn="1"/>
        </p:nvPicPr>
        <p:blipFill>
          <a:blip r:embed="rId2"/>
          <a:stretch>
            <a:fillRect/>
          </a:stretch>
        </p:blipFill>
        <p:spPr>
          <a:xfrm>
            <a:off x="467517" y="6248485"/>
            <a:ext cx="2961484" cy="398697"/>
          </a:xfrm>
          <a:prstGeom prst="rect">
            <a:avLst/>
          </a:prstGeom>
        </p:spPr>
      </p:pic>
      <p:pic>
        <p:nvPicPr>
          <p:cNvPr id="2" name="Picture 1">
            <a:extLst>
              <a:ext uri="{FF2B5EF4-FFF2-40B4-BE49-F238E27FC236}">
                <a16:creationId xmlns:a16="http://schemas.microsoft.com/office/drawing/2014/main" id="{F6F25195-9E31-7D7E-F338-481F79887E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V="1">
            <a:off x="-1" y="-14897"/>
            <a:ext cx="12191998" cy="206919"/>
          </a:xfrm>
          <a:prstGeom prst="rect">
            <a:avLst/>
          </a:prstGeom>
        </p:spPr>
      </p:pic>
    </p:spTree>
    <p:extLst>
      <p:ext uri="{BB962C8B-B14F-4D97-AF65-F5344CB8AC3E}">
        <p14:creationId xmlns:p14="http://schemas.microsoft.com/office/powerpoint/2010/main" val="2303790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ue Centered Ty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5ABC3E-66D3-4797-97BD-E8C80D0A839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a:extLst>
              <a:ext uri="{FF2B5EF4-FFF2-40B4-BE49-F238E27FC236}">
                <a16:creationId xmlns:a16="http://schemas.microsoft.com/office/drawing/2014/main" id="{B2369C16-BA49-4AF0-A8E8-2AAAF4F61A51}"/>
              </a:ext>
            </a:extLst>
          </p:cNvPr>
          <p:cNvSpPr>
            <a:spLocks noGrp="1"/>
          </p:cNvSpPr>
          <p:nvPr>
            <p:ph type="body" sz="quarter" idx="12" hasCustomPrompt="1"/>
          </p:nvPr>
        </p:nvSpPr>
        <p:spPr>
          <a:xfrm>
            <a:off x="2305850" y="2051953"/>
            <a:ext cx="7580300" cy="473656"/>
          </a:xfrm>
          <a:prstGeom prst="rect">
            <a:avLst/>
          </a:prstGeom>
          <a:noFill/>
        </p:spPr>
        <p:txBody>
          <a:bodyPr wrap="square" lIns="0" tIns="100584" bIns="91440">
            <a:spAutoFit/>
          </a:bodyPr>
          <a:lstStyle>
            <a:lvl1pPr marL="0" indent="0" algn="ctr">
              <a:buFontTx/>
              <a:buNone/>
              <a:defRPr sz="2000" b="1" cap="none" spc="0" baseline="0">
                <a:solidFill>
                  <a:srgbClr val="AABFF7"/>
                </a:solidFill>
                <a:latin typeface="Neighbour Sans" pitchFamily="2" charset="77"/>
              </a:defRPr>
            </a:lvl1pPr>
          </a:lstStyle>
          <a:p>
            <a:pPr lvl="0"/>
            <a:r>
              <a:rPr lang="en-US" dirty="0"/>
              <a:t>Section title if needed</a:t>
            </a:r>
          </a:p>
        </p:txBody>
      </p:sp>
      <p:sp>
        <p:nvSpPr>
          <p:cNvPr id="14" name="Text Placeholder 13">
            <a:extLst>
              <a:ext uri="{FF2B5EF4-FFF2-40B4-BE49-F238E27FC236}">
                <a16:creationId xmlns:a16="http://schemas.microsoft.com/office/drawing/2014/main" id="{60F05544-CA86-4A18-96A6-D160AB232769}"/>
              </a:ext>
            </a:extLst>
          </p:cNvPr>
          <p:cNvSpPr>
            <a:spLocks noGrp="1"/>
          </p:cNvSpPr>
          <p:nvPr>
            <p:ph type="body" sz="quarter" idx="13" hasCustomPrompt="1"/>
          </p:nvPr>
        </p:nvSpPr>
        <p:spPr>
          <a:xfrm>
            <a:off x="2305849" y="2662134"/>
            <a:ext cx="7580300" cy="1834285"/>
          </a:xfrm>
          <a:prstGeom prst="rect">
            <a:avLst/>
          </a:prstGeom>
        </p:spPr>
        <p:txBody>
          <a:bodyPr wrap="square">
            <a:spAutoFit/>
          </a:bodyPr>
          <a:lstStyle>
            <a:lvl1pPr marL="0" indent="0" algn="ctr">
              <a:buFontTx/>
              <a:buNone/>
              <a:defRPr sz="4400" b="1" i="0" cap="none" baseline="0">
                <a:solidFill>
                  <a:schemeClr val="bg2"/>
                </a:solidFill>
                <a:latin typeface="Neighbour Sans Extra Bold" pitchFamily="2" charset="77"/>
              </a:defRPr>
            </a:lvl1pPr>
          </a:lstStyle>
          <a:p>
            <a:pPr lvl="0"/>
            <a:r>
              <a:rPr lang="en-US" dirty="0"/>
              <a:t>Add main thought </a:t>
            </a:r>
            <a:br>
              <a:rPr lang="en-US" dirty="0"/>
            </a:br>
            <a:r>
              <a:rPr lang="en-US" dirty="0"/>
              <a:t>to this space for a </a:t>
            </a:r>
            <a:br>
              <a:rPr lang="en-US" dirty="0"/>
            </a:br>
            <a:r>
              <a:rPr lang="en-US" dirty="0"/>
              <a:t>big impression</a:t>
            </a:r>
          </a:p>
        </p:txBody>
      </p:sp>
      <p:sp>
        <p:nvSpPr>
          <p:cNvPr id="3" name="Footer Placeholder 2">
            <a:extLst>
              <a:ext uri="{FF2B5EF4-FFF2-40B4-BE49-F238E27FC236}">
                <a16:creationId xmlns:a16="http://schemas.microsoft.com/office/drawing/2014/main" id="{871D0B38-49F8-7385-F4E8-51FFADFE7A41}"/>
              </a:ext>
            </a:extLst>
          </p:cNvPr>
          <p:cNvSpPr>
            <a:spLocks noGrp="1"/>
          </p:cNvSpPr>
          <p:nvPr>
            <p:ph type="ftr" sz="quarter" idx="10"/>
          </p:nvPr>
        </p:nvSpPr>
        <p:spPr>
          <a:xfrm>
            <a:off x="7241032" y="6356350"/>
            <a:ext cx="4114800" cy="365125"/>
          </a:xfrm>
        </p:spPr>
        <p:txBody>
          <a:bodyPr/>
          <a:lstStyle>
            <a:lvl1pPr>
              <a:defRPr>
                <a:solidFill>
                  <a:schemeClr val="bg1"/>
                </a:solidFill>
              </a:defRPr>
            </a:lvl1pPr>
          </a:lstStyle>
          <a:p>
            <a:r>
              <a:rPr lang="en-US">
                <a:latin typeface="Neighbour Sans Normal" pitchFamily="2" charset="77"/>
              </a:rPr>
              <a:t>Change in "Header &amp; Footer" // Month Year</a:t>
            </a:r>
            <a:endParaRPr lang="en-US" dirty="0">
              <a:latin typeface="Neighbour Sans Normal" pitchFamily="2" charset="77"/>
            </a:endParaRPr>
          </a:p>
        </p:txBody>
      </p:sp>
      <p:sp>
        <p:nvSpPr>
          <p:cNvPr id="6" name="Slide Number Placeholder 3">
            <a:extLst>
              <a:ext uri="{FF2B5EF4-FFF2-40B4-BE49-F238E27FC236}">
                <a16:creationId xmlns:a16="http://schemas.microsoft.com/office/drawing/2014/main" id="{FE7CAD90-0E48-1E35-2B63-E4236B7AF242}"/>
              </a:ext>
            </a:extLst>
          </p:cNvPr>
          <p:cNvSpPr>
            <a:spLocks noGrp="1"/>
          </p:cNvSpPr>
          <p:nvPr>
            <p:ph type="sldNum" sz="quarter" idx="11"/>
          </p:nvPr>
        </p:nvSpPr>
        <p:spPr>
          <a:xfrm>
            <a:off x="11355832" y="6356350"/>
            <a:ext cx="452120" cy="365125"/>
          </a:xfrm>
        </p:spPr>
        <p:txBody>
          <a:bodyPr/>
          <a:lstStyle>
            <a:lvl1pPr>
              <a:defRPr>
                <a:solidFill>
                  <a:schemeClr val="bg1"/>
                </a:solidFill>
              </a:defRPr>
            </a:lvl1pPr>
          </a:lstStyle>
          <a:p>
            <a:fld id="{F413AB0B-C1C3-453E-896D-528FF709372D}" type="slidenum">
              <a:rPr lang="en-US" smtClean="0"/>
              <a:pPr/>
              <a:t>‹#›</a:t>
            </a:fld>
            <a:endParaRPr lang="en-US" dirty="0"/>
          </a:p>
        </p:txBody>
      </p:sp>
      <p:pic>
        <p:nvPicPr>
          <p:cNvPr id="4" name="Picture 3" descr="A black background with white text&#10;&#10;AI-generated content may be incorrect.">
            <a:extLst>
              <a:ext uri="{FF2B5EF4-FFF2-40B4-BE49-F238E27FC236}">
                <a16:creationId xmlns:a16="http://schemas.microsoft.com/office/drawing/2014/main" id="{1F1C5635-68AE-43E9-9FDA-E1B895ED2F6D}"/>
              </a:ext>
            </a:extLst>
          </p:cNvPr>
          <p:cNvPicPr>
            <a:picLocks noChangeAspect="1"/>
          </p:cNvPicPr>
          <p:nvPr userDrawn="1"/>
        </p:nvPicPr>
        <p:blipFill>
          <a:blip r:embed="rId2"/>
          <a:stretch>
            <a:fillRect/>
          </a:stretch>
        </p:blipFill>
        <p:spPr>
          <a:xfrm>
            <a:off x="467517" y="6248485"/>
            <a:ext cx="2961484" cy="398697"/>
          </a:xfrm>
          <a:prstGeom prst="rect">
            <a:avLst/>
          </a:prstGeom>
        </p:spPr>
      </p:pic>
      <p:pic>
        <p:nvPicPr>
          <p:cNvPr id="2" name="Picture 1">
            <a:extLst>
              <a:ext uri="{FF2B5EF4-FFF2-40B4-BE49-F238E27FC236}">
                <a16:creationId xmlns:a16="http://schemas.microsoft.com/office/drawing/2014/main" id="{F6F25195-9E31-7D7E-F338-481F79887E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V="1">
            <a:off x="-1" y="-14897"/>
            <a:ext cx="12191998" cy="206919"/>
          </a:xfrm>
          <a:prstGeom prst="rect">
            <a:avLst/>
          </a:prstGeom>
        </p:spPr>
      </p:pic>
    </p:spTree>
    <p:extLst>
      <p:ext uri="{BB962C8B-B14F-4D97-AF65-F5344CB8AC3E}">
        <p14:creationId xmlns:p14="http://schemas.microsoft.com/office/powerpoint/2010/main" val="2780995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with Threa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738A00-E514-4128-3A84-18F2080F31CE}"/>
              </a:ext>
            </a:extLst>
          </p:cNvPr>
          <p:cNvSpPr/>
          <p:nvPr userDrawn="1"/>
        </p:nvSpPr>
        <p:spPr>
          <a:xfrm>
            <a:off x="1" y="0"/>
            <a:ext cx="12192000"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a:extLst>
              <a:ext uri="{FF2B5EF4-FFF2-40B4-BE49-F238E27FC236}">
                <a16:creationId xmlns:a16="http://schemas.microsoft.com/office/drawing/2014/main" id="{C2837F69-C8C7-E982-F88C-0C186C2E9209}"/>
              </a:ext>
            </a:extLst>
          </p:cNvPr>
          <p:cNvSpPr>
            <a:spLocks noGrp="1"/>
          </p:cNvSpPr>
          <p:nvPr>
            <p:ph type="sldNum" sz="quarter" idx="4"/>
          </p:nvPr>
        </p:nvSpPr>
        <p:spPr>
          <a:xfrm>
            <a:off x="11358880" y="6356350"/>
            <a:ext cx="452120" cy="365125"/>
          </a:xfrm>
          <a:prstGeom prst="rect">
            <a:avLst/>
          </a:prstGeom>
        </p:spPr>
        <p:txBody>
          <a:bodyPr vert="horz" lIns="91440" tIns="45720" rIns="0" bIns="45720" rtlCol="0" anchor="ctr"/>
          <a:lstStyle>
            <a:lvl1pPr algn="r">
              <a:defRPr sz="1300" b="1" i="0">
                <a:solidFill>
                  <a:srgbClr val="2A5EEC"/>
                </a:solidFill>
                <a:latin typeface="Neighbour Sans" pitchFamily="2" charset="77"/>
              </a:defRPr>
            </a:lvl1pPr>
          </a:lstStyle>
          <a:p>
            <a:fld id="{F413AB0B-C1C3-453E-896D-528FF709372D}" type="slidenum">
              <a:rPr lang="en-US" smtClean="0"/>
              <a:pPr/>
              <a:t>‹#›</a:t>
            </a:fld>
            <a:endParaRPr lang="en-US" dirty="0"/>
          </a:p>
        </p:txBody>
      </p:sp>
      <p:sp>
        <p:nvSpPr>
          <p:cNvPr id="11" name="Footer Placeholder 10">
            <a:extLst>
              <a:ext uri="{FF2B5EF4-FFF2-40B4-BE49-F238E27FC236}">
                <a16:creationId xmlns:a16="http://schemas.microsoft.com/office/drawing/2014/main" id="{E83DD763-E3EC-C4B2-3F08-19A96AFEBF06}"/>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2" name="Title 1"/>
          <p:cNvSpPr>
            <a:spLocks noGrp="1"/>
          </p:cNvSpPr>
          <p:nvPr>
            <p:ph type="ctrTitle" hasCustomPrompt="1"/>
          </p:nvPr>
        </p:nvSpPr>
        <p:spPr>
          <a:xfrm>
            <a:off x="838200" y="685801"/>
            <a:ext cx="9829800" cy="2743200"/>
          </a:xfrm>
        </p:spPr>
        <p:txBody>
          <a:bodyPr anchor="b">
            <a:normAutofit/>
          </a:bodyPr>
          <a:lstStyle>
            <a:lvl1pPr algn="l">
              <a:defRPr sz="8000" b="1" i="0" kern="1200" baseline="0">
                <a:latin typeface="Neighbour Sans Extra Bold" pitchFamily="2" charset="77"/>
              </a:defRPr>
            </a:lvl1pPr>
          </a:lstStyle>
          <a:p>
            <a:r>
              <a:rPr lang="en-US" dirty="0"/>
              <a:t>Title of Your Subject</a:t>
            </a:r>
          </a:p>
        </p:txBody>
      </p:sp>
      <p:sp>
        <p:nvSpPr>
          <p:cNvPr id="3" name="Subtitle 2"/>
          <p:cNvSpPr>
            <a:spLocks noGrp="1"/>
          </p:cNvSpPr>
          <p:nvPr>
            <p:ph type="subTitle" idx="1" hasCustomPrompt="1"/>
          </p:nvPr>
        </p:nvSpPr>
        <p:spPr>
          <a:xfrm>
            <a:off x="838200" y="3549112"/>
            <a:ext cx="9829800" cy="1708688"/>
          </a:xfrm>
        </p:spPr>
        <p:txBody>
          <a:bodyPr>
            <a:normAutofit/>
          </a:bodyPr>
          <a:lstStyle>
            <a:lvl1pPr marL="0" indent="0" algn="l">
              <a:buNone/>
              <a:defRPr sz="3600" b="1" i="0">
                <a:solidFill>
                  <a:srgbClr val="121A1A"/>
                </a:solidFill>
                <a:latin typeface="Neighbour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9" name="Text Placeholder 11">
            <a:extLst>
              <a:ext uri="{FF2B5EF4-FFF2-40B4-BE49-F238E27FC236}">
                <a16:creationId xmlns:a16="http://schemas.microsoft.com/office/drawing/2014/main" id="{4A35E3B3-57BC-24AB-562A-A0D8E3D747C4}"/>
              </a:ext>
            </a:extLst>
          </p:cNvPr>
          <p:cNvSpPr>
            <a:spLocks noGrp="1"/>
          </p:cNvSpPr>
          <p:nvPr>
            <p:ph type="body" sz="quarter" idx="12" hasCustomPrompt="1"/>
          </p:nvPr>
        </p:nvSpPr>
        <p:spPr>
          <a:xfrm>
            <a:off x="860738" y="1748861"/>
            <a:ext cx="1247136" cy="445699"/>
          </a:xfrm>
          <a:prstGeom prst="rect">
            <a:avLst/>
          </a:prstGeom>
          <a:noFill/>
        </p:spPr>
        <p:txBody>
          <a:bodyPr wrap="none" lIns="0" tIns="100584" bIns="91440">
            <a:spAutoFit/>
          </a:bodyPr>
          <a:lstStyle>
            <a:lvl1pPr marL="0" indent="0">
              <a:buFontTx/>
              <a:buNone/>
              <a:defRPr sz="1800" b="1" i="0" cap="none" spc="0" baseline="0">
                <a:solidFill>
                  <a:schemeClr val="accent1"/>
                </a:solidFill>
                <a:latin typeface="Neighbour Sans" pitchFamily="2" charset="77"/>
              </a:defRPr>
            </a:lvl1pPr>
          </a:lstStyle>
          <a:p>
            <a:pPr lvl="0"/>
            <a:r>
              <a:rPr lang="en-US" dirty="0"/>
              <a:t>Month Year</a:t>
            </a:r>
          </a:p>
        </p:txBody>
      </p:sp>
      <p:pic>
        <p:nvPicPr>
          <p:cNvPr id="5" name="Picture 4">
            <a:extLst>
              <a:ext uri="{FF2B5EF4-FFF2-40B4-BE49-F238E27FC236}">
                <a16:creationId xmlns:a16="http://schemas.microsoft.com/office/drawing/2014/main" id="{D1736A1F-DA08-B6F2-A2A8-EB08422261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3329474" y="3329474"/>
            <a:ext cx="6857999" cy="199051"/>
          </a:xfrm>
          <a:prstGeom prst="rect">
            <a:avLst/>
          </a:prstGeom>
        </p:spPr>
      </p:pic>
      <p:pic>
        <p:nvPicPr>
          <p:cNvPr id="4" name="Picture 3">
            <a:extLst>
              <a:ext uri="{FF2B5EF4-FFF2-40B4-BE49-F238E27FC236}">
                <a16:creationId xmlns:a16="http://schemas.microsoft.com/office/drawing/2014/main" id="{A89B052A-5DE9-C356-D66C-18B053693C21}"/>
              </a:ext>
            </a:extLst>
          </p:cNvPr>
          <p:cNvPicPr>
            <a:picLocks noChangeAspect="1"/>
          </p:cNvPicPr>
          <p:nvPr userDrawn="1"/>
        </p:nvPicPr>
        <p:blipFill>
          <a:blip r:embed="rId3"/>
          <a:stretch>
            <a:fillRect/>
          </a:stretch>
        </p:blipFill>
        <p:spPr>
          <a:xfrm>
            <a:off x="870076" y="5265737"/>
            <a:ext cx="2393823" cy="900116"/>
          </a:xfrm>
          <a:prstGeom prst="rect">
            <a:avLst/>
          </a:prstGeom>
        </p:spPr>
      </p:pic>
    </p:spTree>
    <p:extLst>
      <p:ext uri="{BB962C8B-B14F-4D97-AF65-F5344CB8AC3E}">
        <p14:creationId xmlns:p14="http://schemas.microsoft.com/office/powerpoint/2010/main" val="765300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5" orient="horz" pos="432" userDrawn="1">
          <p15:clr>
            <a:srgbClr val="FBAE40"/>
          </p15:clr>
        </p15:guide>
        <p15:guide id="6" orient="horz" pos="388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Left – Photo Inse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147082-7173-BE2F-C405-EA02B528D016}"/>
              </a:ext>
            </a:extLst>
          </p:cNvPr>
          <p:cNvSpPr/>
          <p:nvPr userDrawn="1"/>
        </p:nvSpPr>
        <p:spPr>
          <a:xfrm>
            <a:off x="1" y="0"/>
            <a:ext cx="12192000"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4323B338-C290-433D-B37B-43129CF685D6}"/>
              </a:ext>
            </a:extLst>
          </p:cNvPr>
          <p:cNvSpPr>
            <a:spLocks noGrp="1"/>
          </p:cNvSpPr>
          <p:nvPr>
            <p:ph type="pic" sz="quarter" idx="11" hasCustomPrompt="1"/>
          </p:nvPr>
        </p:nvSpPr>
        <p:spPr>
          <a:xfrm>
            <a:off x="5334000" y="0"/>
            <a:ext cx="6857999" cy="6858000"/>
          </a:xfrm>
          <a:prstGeom prst="rect">
            <a:avLst/>
          </a:prstGeom>
          <a:solidFill>
            <a:srgbClr val="7C8399"/>
          </a:solidFill>
        </p:spPr>
        <p:txBody>
          <a:bodyPr tIns="2743200"/>
          <a:lstStyle>
            <a:lvl1pPr marL="0" indent="0" algn="ctr">
              <a:buFontTx/>
              <a:buNone/>
              <a:defRPr sz="2000" b="0" i="0">
                <a:latin typeface="Neighbour Sans Normal" pitchFamily="2" charset="77"/>
              </a:defRPr>
            </a:lvl1pPr>
          </a:lstStyle>
          <a:p>
            <a:r>
              <a:rPr lang="en-US" dirty="0"/>
              <a:t>Insert Picture by clicking icon</a:t>
            </a:r>
          </a:p>
        </p:txBody>
      </p:sp>
      <p:sp>
        <p:nvSpPr>
          <p:cNvPr id="3" name="Text Placeholder 24">
            <a:extLst>
              <a:ext uri="{FF2B5EF4-FFF2-40B4-BE49-F238E27FC236}">
                <a16:creationId xmlns:a16="http://schemas.microsoft.com/office/drawing/2014/main" id="{53808BE3-3839-72FD-B8B3-50169E1AC97D}"/>
              </a:ext>
            </a:extLst>
          </p:cNvPr>
          <p:cNvSpPr>
            <a:spLocks noGrp="1"/>
          </p:cNvSpPr>
          <p:nvPr>
            <p:ph type="body" sz="quarter" idx="15" hasCustomPrompt="1"/>
          </p:nvPr>
        </p:nvSpPr>
        <p:spPr>
          <a:xfrm rot="16200000">
            <a:off x="9736676" y="4383123"/>
            <a:ext cx="4246563" cy="97912"/>
          </a:xfrm>
          <a:prstGeom prst="rect">
            <a:avLst/>
          </a:prstGeom>
        </p:spPr>
        <p:txBody>
          <a:bodyPr anchor="b" anchorCtr="0">
            <a:spAutoFit/>
          </a:bodyPr>
          <a:lstStyle>
            <a:lvl1pPr marL="0" indent="0">
              <a:buFontTx/>
              <a:buNone/>
              <a:defRPr sz="700" b="0" i="0" cap="all" spc="200" baseline="0">
                <a:solidFill>
                  <a:schemeClr val="bg1"/>
                </a:solidFill>
                <a:effectLst>
                  <a:outerShdw blurRad="635000" algn="ctr" rotWithShape="0">
                    <a:prstClr val="black">
                      <a:alpha val="70000"/>
                    </a:prstClr>
                  </a:outerShdw>
                </a:effectLst>
                <a:latin typeface="Neighbour Sans" pitchFamily="2"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Photography by name</a:t>
            </a:r>
          </a:p>
        </p:txBody>
      </p:sp>
      <p:sp>
        <p:nvSpPr>
          <p:cNvPr id="7" name="Text Placeholder 13">
            <a:extLst>
              <a:ext uri="{FF2B5EF4-FFF2-40B4-BE49-F238E27FC236}">
                <a16:creationId xmlns:a16="http://schemas.microsoft.com/office/drawing/2014/main" id="{4907B032-31A2-3075-1DBE-5A8174E0DD3F}"/>
              </a:ext>
            </a:extLst>
          </p:cNvPr>
          <p:cNvSpPr>
            <a:spLocks noGrp="1"/>
          </p:cNvSpPr>
          <p:nvPr>
            <p:ph type="body" sz="quarter" idx="13" hasCustomPrompt="1"/>
          </p:nvPr>
        </p:nvSpPr>
        <p:spPr>
          <a:xfrm>
            <a:off x="860737" y="2244244"/>
            <a:ext cx="4001343" cy="1391984"/>
          </a:xfrm>
          <a:prstGeom prst="rect">
            <a:avLst/>
          </a:prstGeom>
        </p:spPr>
        <p:txBody>
          <a:bodyPr wrap="square">
            <a:spAutoFit/>
          </a:bodyPr>
          <a:lstStyle>
            <a:lvl1pPr marL="0" indent="0">
              <a:buFontTx/>
              <a:buNone/>
              <a:defRPr sz="5000" b="1" i="0" cap="none" baseline="0">
                <a:solidFill>
                  <a:schemeClr val="tx1"/>
                </a:solidFill>
                <a:latin typeface="Neighbour Sans Extra Bold" pitchFamily="2" charset="77"/>
              </a:defRPr>
            </a:lvl1pPr>
          </a:lstStyle>
          <a:p>
            <a:pPr lvl="0"/>
            <a:r>
              <a:rPr lang="en-US" dirty="0"/>
              <a:t>Title of Your Subject</a:t>
            </a:r>
          </a:p>
        </p:txBody>
      </p:sp>
      <p:sp>
        <p:nvSpPr>
          <p:cNvPr id="8" name="Text Placeholder 11">
            <a:extLst>
              <a:ext uri="{FF2B5EF4-FFF2-40B4-BE49-F238E27FC236}">
                <a16:creationId xmlns:a16="http://schemas.microsoft.com/office/drawing/2014/main" id="{EB8ED5A1-DBF9-3001-80B4-8B6CB6BBFC1D}"/>
              </a:ext>
            </a:extLst>
          </p:cNvPr>
          <p:cNvSpPr>
            <a:spLocks noGrp="1"/>
          </p:cNvSpPr>
          <p:nvPr>
            <p:ph type="body" sz="quarter" idx="12" hasCustomPrompt="1"/>
          </p:nvPr>
        </p:nvSpPr>
        <p:spPr>
          <a:xfrm>
            <a:off x="860738" y="1748861"/>
            <a:ext cx="1247136" cy="445699"/>
          </a:xfrm>
          <a:prstGeom prst="rect">
            <a:avLst/>
          </a:prstGeom>
          <a:noFill/>
        </p:spPr>
        <p:txBody>
          <a:bodyPr wrap="none" lIns="0" tIns="100584" bIns="91440">
            <a:spAutoFit/>
          </a:bodyPr>
          <a:lstStyle>
            <a:lvl1pPr marL="0" indent="0">
              <a:buFontTx/>
              <a:buNone/>
              <a:defRPr sz="1800" b="1" i="0" cap="none" spc="0" baseline="0">
                <a:solidFill>
                  <a:schemeClr val="accent1"/>
                </a:solidFill>
                <a:latin typeface="Neighbour Sans" pitchFamily="2" charset="77"/>
              </a:defRPr>
            </a:lvl1pPr>
          </a:lstStyle>
          <a:p>
            <a:pPr lvl="0"/>
            <a:r>
              <a:rPr lang="en-US" dirty="0"/>
              <a:t>Month Year</a:t>
            </a:r>
          </a:p>
        </p:txBody>
      </p:sp>
      <p:pic>
        <p:nvPicPr>
          <p:cNvPr id="18" name="Picture 17">
            <a:extLst>
              <a:ext uri="{FF2B5EF4-FFF2-40B4-BE49-F238E27FC236}">
                <a16:creationId xmlns:a16="http://schemas.microsoft.com/office/drawing/2014/main" id="{05E5BCC7-B306-0B0E-1714-20508FF8B7C7}"/>
              </a:ext>
            </a:extLst>
          </p:cNvPr>
          <p:cNvPicPr>
            <a:picLocks noChangeAspect="1"/>
          </p:cNvPicPr>
          <p:nvPr userDrawn="1"/>
        </p:nvPicPr>
        <p:blipFill>
          <a:blip r:embed="rId2"/>
          <a:stretch>
            <a:fillRect/>
          </a:stretch>
        </p:blipFill>
        <p:spPr>
          <a:xfrm>
            <a:off x="870076" y="5265737"/>
            <a:ext cx="2393823" cy="900116"/>
          </a:xfrm>
          <a:prstGeom prst="rect">
            <a:avLst/>
          </a:prstGeom>
        </p:spPr>
      </p:pic>
      <p:sp>
        <p:nvSpPr>
          <p:cNvPr id="6" name="Text Placeholder 21">
            <a:extLst>
              <a:ext uri="{FF2B5EF4-FFF2-40B4-BE49-F238E27FC236}">
                <a16:creationId xmlns:a16="http://schemas.microsoft.com/office/drawing/2014/main" id="{06A9EF11-C738-0371-5FAF-123E40B0676D}"/>
              </a:ext>
            </a:extLst>
          </p:cNvPr>
          <p:cNvSpPr>
            <a:spLocks noGrp="1"/>
          </p:cNvSpPr>
          <p:nvPr>
            <p:ph type="body" sz="quarter" idx="14" hasCustomPrompt="1"/>
          </p:nvPr>
        </p:nvSpPr>
        <p:spPr>
          <a:xfrm>
            <a:off x="9592395" y="302639"/>
            <a:ext cx="2319337" cy="190219"/>
          </a:xfrm>
          <a:prstGeom prst="rect">
            <a:avLst/>
          </a:prstGeom>
        </p:spPr>
        <p:txBody>
          <a:bodyPr/>
          <a:lstStyle>
            <a:lvl1pPr marL="0" indent="0" algn="r">
              <a:spcBef>
                <a:spcPts val="0"/>
              </a:spcBef>
              <a:buFontTx/>
              <a:buNone/>
              <a:defRPr sz="1200" b="1"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Subject First Name</a:t>
            </a:r>
          </a:p>
        </p:txBody>
      </p:sp>
      <p:sp>
        <p:nvSpPr>
          <p:cNvPr id="15" name="Text Placeholder 21">
            <a:extLst>
              <a:ext uri="{FF2B5EF4-FFF2-40B4-BE49-F238E27FC236}">
                <a16:creationId xmlns:a16="http://schemas.microsoft.com/office/drawing/2014/main" id="{612BCD75-DFB9-1F7A-0F3F-7DB396CFE2F6}"/>
              </a:ext>
            </a:extLst>
          </p:cNvPr>
          <p:cNvSpPr>
            <a:spLocks noGrp="1"/>
          </p:cNvSpPr>
          <p:nvPr>
            <p:ph type="body" sz="quarter" idx="16" hasCustomPrompt="1"/>
          </p:nvPr>
        </p:nvSpPr>
        <p:spPr>
          <a:xfrm>
            <a:off x="9592395" y="492858"/>
            <a:ext cx="2319337" cy="214196"/>
          </a:xfrm>
          <a:prstGeom prst="rect">
            <a:avLst/>
          </a:prstGeom>
        </p:spPr>
        <p:txBody>
          <a:bodyPr lIns="0" tIns="0"/>
          <a:lstStyle>
            <a:lvl1pPr marL="0" indent="0" algn="r">
              <a:spcBef>
                <a:spcPts val="0"/>
              </a:spcBef>
              <a:buFontTx/>
              <a:buNone/>
              <a:defRPr sz="1200" b="0"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Country</a:t>
            </a:r>
          </a:p>
        </p:txBody>
      </p:sp>
      <p:pic>
        <p:nvPicPr>
          <p:cNvPr id="4" name="Picture 3">
            <a:extLst>
              <a:ext uri="{FF2B5EF4-FFF2-40B4-BE49-F238E27FC236}">
                <a16:creationId xmlns:a16="http://schemas.microsoft.com/office/drawing/2014/main" id="{2096132F-E2AC-0E47-E5FA-F5C9DA844E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3329474" y="3329474"/>
            <a:ext cx="6857999" cy="199051"/>
          </a:xfrm>
          <a:prstGeom prst="rect">
            <a:avLst/>
          </a:prstGeom>
        </p:spPr>
      </p:pic>
    </p:spTree>
    <p:extLst>
      <p:ext uri="{BB962C8B-B14F-4D97-AF65-F5344CB8AC3E}">
        <p14:creationId xmlns:p14="http://schemas.microsoft.com/office/powerpoint/2010/main" val="39432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Right – Photo Ins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6CA8DA-F148-7106-72EB-78F252E06AD8}"/>
              </a:ext>
            </a:extLst>
          </p:cNvPr>
          <p:cNvSpPr/>
          <p:nvPr userDrawn="1"/>
        </p:nvSpPr>
        <p:spPr>
          <a:xfrm>
            <a:off x="1" y="0"/>
            <a:ext cx="12192000"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5">
            <a:extLst>
              <a:ext uri="{FF2B5EF4-FFF2-40B4-BE49-F238E27FC236}">
                <a16:creationId xmlns:a16="http://schemas.microsoft.com/office/drawing/2014/main" id="{BCFDEC6E-7488-504F-9ABE-F1C84499E7A7}"/>
              </a:ext>
            </a:extLst>
          </p:cNvPr>
          <p:cNvSpPr>
            <a:spLocks noGrp="1"/>
          </p:cNvSpPr>
          <p:nvPr>
            <p:ph type="pic" sz="quarter" idx="11" hasCustomPrompt="1"/>
          </p:nvPr>
        </p:nvSpPr>
        <p:spPr>
          <a:xfrm>
            <a:off x="0" y="0"/>
            <a:ext cx="6857999" cy="6858000"/>
          </a:xfrm>
          <a:prstGeom prst="rect">
            <a:avLst/>
          </a:prstGeom>
          <a:solidFill>
            <a:srgbClr val="7C8399"/>
          </a:solidFill>
        </p:spPr>
        <p:txBody>
          <a:bodyPr tIns="2743200"/>
          <a:lstStyle>
            <a:lvl1pPr marL="0" indent="0" algn="ctr">
              <a:buFontTx/>
              <a:buNone/>
              <a:defRPr sz="2000" b="0" i="0">
                <a:latin typeface="Neighbour Sans Normal" pitchFamily="2" charset="77"/>
              </a:defRPr>
            </a:lvl1pPr>
          </a:lstStyle>
          <a:p>
            <a:r>
              <a:rPr lang="en-US" dirty="0"/>
              <a:t>Insert Picture by clicking icon</a:t>
            </a:r>
          </a:p>
        </p:txBody>
      </p:sp>
      <p:sp>
        <p:nvSpPr>
          <p:cNvPr id="4" name="Text Placeholder 24">
            <a:extLst>
              <a:ext uri="{FF2B5EF4-FFF2-40B4-BE49-F238E27FC236}">
                <a16:creationId xmlns:a16="http://schemas.microsoft.com/office/drawing/2014/main" id="{DD3A4DF4-7F2C-285D-0C75-10DAD6AA3CFF}"/>
              </a:ext>
            </a:extLst>
          </p:cNvPr>
          <p:cNvSpPr>
            <a:spLocks noGrp="1"/>
          </p:cNvSpPr>
          <p:nvPr>
            <p:ph type="body" sz="quarter" idx="15" hasCustomPrompt="1"/>
          </p:nvPr>
        </p:nvSpPr>
        <p:spPr>
          <a:xfrm rot="16200000">
            <a:off x="-1876379" y="4383124"/>
            <a:ext cx="4246563" cy="97912"/>
          </a:xfrm>
          <a:prstGeom prst="rect">
            <a:avLst/>
          </a:prstGeom>
        </p:spPr>
        <p:txBody>
          <a:bodyPr anchor="b" anchorCtr="0">
            <a:spAutoFit/>
          </a:bodyPr>
          <a:lstStyle>
            <a:lvl1pPr marL="0" indent="0" algn="l">
              <a:buFontTx/>
              <a:buNone/>
              <a:defRPr sz="700" b="0" i="0" cap="all" spc="200" baseline="0">
                <a:solidFill>
                  <a:schemeClr val="bg1"/>
                </a:solidFill>
                <a:effectLst>
                  <a:outerShdw blurRad="635000" algn="ctr" rotWithShape="0">
                    <a:prstClr val="black">
                      <a:alpha val="70000"/>
                    </a:prstClr>
                  </a:outerShdw>
                </a:effectLst>
                <a:latin typeface="Neighbour Sans" pitchFamily="2"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Photography by name</a:t>
            </a:r>
          </a:p>
        </p:txBody>
      </p:sp>
      <p:sp>
        <p:nvSpPr>
          <p:cNvPr id="7" name="Text Placeholder 11">
            <a:extLst>
              <a:ext uri="{FF2B5EF4-FFF2-40B4-BE49-F238E27FC236}">
                <a16:creationId xmlns:a16="http://schemas.microsoft.com/office/drawing/2014/main" id="{76E61124-E29D-D548-9360-9682F86568D0}"/>
              </a:ext>
            </a:extLst>
          </p:cNvPr>
          <p:cNvSpPr>
            <a:spLocks noGrp="1"/>
          </p:cNvSpPr>
          <p:nvPr>
            <p:ph type="body" sz="quarter" idx="12" hasCustomPrompt="1"/>
          </p:nvPr>
        </p:nvSpPr>
        <p:spPr>
          <a:xfrm>
            <a:off x="10392441" y="1748861"/>
            <a:ext cx="971420" cy="373949"/>
          </a:xfrm>
          <a:prstGeom prst="rect">
            <a:avLst/>
          </a:prstGeom>
          <a:noFill/>
        </p:spPr>
        <p:txBody>
          <a:bodyPr wrap="none" lIns="0" tIns="100584" bIns="91440">
            <a:spAutoFit/>
          </a:bodyPr>
          <a:lstStyle>
            <a:lvl1pPr marL="0" indent="0" algn="r">
              <a:buFontTx/>
              <a:buNone/>
              <a:defRPr sz="1300" b="1" cap="none" spc="0" baseline="0">
                <a:solidFill>
                  <a:schemeClr val="accent1"/>
                </a:solidFill>
                <a:latin typeface="Gotham Bold" pitchFamily="50" charset="0"/>
              </a:defRPr>
            </a:lvl1pPr>
          </a:lstStyle>
          <a:p>
            <a:pPr lvl="0"/>
            <a:r>
              <a:rPr lang="en-US" dirty="0"/>
              <a:t>Month Year</a:t>
            </a:r>
          </a:p>
        </p:txBody>
      </p:sp>
      <p:sp>
        <p:nvSpPr>
          <p:cNvPr id="8" name="Text Placeholder 13">
            <a:extLst>
              <a:ext uri="{FF2B5EF4-FFF2-40B4-BE49-F238E27FC236}">
                <a16:creationId xmlns:a16="http://schemas.microsoft.com/office/drawing/2014/main" id="{8B436842-1E4A-A60A-C4C6-BEC264EE5C2D}"/>
              </a:ext>
            </a:extLst>
          </p:cNvPr>
          <p:cNvSpPr>
            <a:spLocks noGrp="1"/>
          </p:cNvSpPr>
          <p:nvPr>
            <p:ph type="body" sz="quarter" idx="13" hasCustomPrompt="1"/>
          </p:nvPr>
        </p:nvSpPr>
        <p:spPr>
          <a:xfrm>
            <a:off x="7362518" y="2244244"/>
            <a:ext cx="4001343" cy="1391984"/>
          </a:xfrm>
          <a:prstGeom prst="rect">
            <a:avLst/>
          </a:prstGeom>
        </p:spPr>
        <p:txBody>
          <a:bodyPr wrap="square">
            <a:spAutoFit/>
          </a:bodyPr>
          <a:lstStyle>
            <a:lvl1pPr marL="0" indent="0" algn="r">
              <a:buFontTx/>
              <a:buNone/>
              <a:defRPr sz="5000" b="1" i="0" cap="none" baseline="0">
                <a:solidFill>
                  <a:schemeClr val="tx1"/>
                </a:solidFill>
                <a:latin typeface="Neighbour Sans Extra Bold" pitchFamily="2" charset="77"/>
              </a:defRPr>
            </a:lvl1pPr>
          </a:lstStyle>
          <a:p>
            <a:pPr lvl="0"/>
            <a:r>
              <a:rPr lang="en-US" dirty="0"/>
              <a:t>Title of Your Subject</a:t>
            </a:r>
          </a:p>
        </p:txBody>
      </p:sp>
      <p:pic>
        <p:nvPicPr>
          <p:cNvPr id="6" name="Picture 5">
            <a:extLst>
              <a:ext uri="{FF2B5EF4-FFF2-40B4-BE49-F238E27FC236}">
                <a16:creationId xmlns:a16="http://schemas.microsoft.com/office/drawing/2014/main" id="{9D916EAB-4E6E-858F-8522-F87B3ED11BE7}"/>
              </a:ext>
            </a:extLst>
          </p:cNvPr>
          <p:cNvPicPr>
            <a:picLocks noChangeAspect="1"/>
          </p:cNvPicPr>
          <p:nvPr userDrawn="1"/>
        </p:nvPicPr>
        <p:blipFill>
          <a:blip r:embed="rId2"/>
          <a:stretch>
            <a:fillRect/>
          </a:stretch>
        </p:blipFill>
        <p:spPr>
          <a:xfrm>
            <a:off x="8974686" y="5265737"/>
            <a:ext cx="2393823" cy="900116"/>
          </a:xfrm>
          <a:prstGeom prst="rect">
            <a:avLst/>
          </a:prstGeom>
        </p:spPr>
      </p:pic>
      <p:sp>
        <p:nvSpPr>
          <p:cNvPr id="18" name="Text Placeholder 21">
            <a:extLst>
              <a:ext uri="{FF2B5EF4-FFF2-40B4-BE49-F238E27FC236}">
                <a16:creationId xmlns:a16="http://schemas.microsoft.com/office/drawing/2014/main" id="{8C5956D9-EEDA-051F-76DD-7296F6DB1FDE}"/>
              </a:ext>
            </a:extLst>
          </p:cNvPr>
          <p:cNvSpPr>
            <a:spLocks noGrp="1"/>
          </p:cNvSpPr>
          <p:nvPr>
            <p:ph type="body" sz="quarter" idx="14" hasCustomPrompt="1"/>
          </p:nvPr>
        </p:nvSpPr>
        <p:spPr>
          <a:xfrm>
            <a:off x="197944" y="302639"/>
            <a:ext cx="2319337" cy="190219"/>
          </a:xfrm>
          <a:prstGeom prst="rect">
            <a:avLst/>
          </a:prstGeom>
        </p:spPr>
        <p:txBody>
          <a:bodyPr/>
          <a:lstStyle>
            <a:lvl1pPr marL="0" indent="0" algn="l">
              <a:spcBef>
                <a:spcPts val="0"/>
              </a:spcBef>
              <a:buFontTx/>
              <a:buNone/>
              <a:defRPr sz="1200" b="1"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Subject First Name</a:t>
            </a:r>
          </a:p>
        </p:txBody>
      </p:sp>
      <p:sp>
        <p:nvSpPr>
          <p:cNvPr id="19" name="Text Placeholder 21">
            <a:extLst>
              <a:ext uri="{FF2B5EF4-FFF2-40B4-BE49-F238E27FC236}">
                <a16:creationId xmlns:a16="http://schemas.microsoft.com/office/drawing/2014/main" id="{759D5C65-8DD8-7EE6-9878-6AE8F6EB4DC6}"/>
              </a:ext>
            </a:extLst>
          </p:cNvPr>
          <p:cNvSpPr>
            <a:spLocks noGrp="1"/>
          </p:cNvSpPr>
          <p:nvPr>
            <p:ph type="body" sz="quarter" idx="16" hasCustomPrompt="1"/>
          </p:nvPr>
        </p:nvSpPr>
        <p:spPr>
          <a:xfrm>
            <a:off x="197944" y="492858"/>
            <a:ext cx="2319337" cy="214196"/>
          </a:xfrm>
          <a:prstGeom prst="rect">
            <a:avLst/>
          </a:prstGeom>
        </p:spPr>
        <p:txBody>
          <a:bodyPr lIns="0" tIns="0"/>
          <a:lstStyle>
            <a:lvl1pPr marL="0" indent="0" algn="l">
              <a:spcBef>
                <a:spcPts val="0"/>
              </a:spcBef>
              <a:buFontTx/>
              <a:buNone/>
              <a:defRPr sz="1200" b="0"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Country</a:t>
            </a:r>
          </a:p>
        </p:txBody>
      </p:sp>
      <p:pic>
        <p:nvPicPr>
          <p:cNvPr id="2" name="Picture 1">
            <a:extLst>
              <a:ext uri="{FF2B5EF4-FFF2-40B4-BE49-F238E27FC236}">
                <a16:creationId xmlns:a16="http://schemas.microsoft.com/office/drawing/2014/main" id="{01489C73-E8C5-4F76-F861-2A5DF489A9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3394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mp;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8AA5BFC-2DB6-4EB5-AD5F-45FB7DB01FCC}"/>
              </a:ext>
            </a:extLst>
          </p:cNvPr>
          <p:cNvSpPr>
            <a:spLocks noGrp="1"/>
          </p:cNvSpPr>
          <p:nvPr>
            <p:ph type="pic" sz="quarter" idx="11"/>
          </p:nvPr>
        </p:nvSpPr>
        <p:spPr>
          <a:xfrm>
            <a:off x="0" y="0"/>
            <a:ext cx="11999976" cy="6858000"/>
          </a:xfrm>
          <a:prstGeom prst="rect">
            <a:avLst/>
          </a:prstGeom>
          <a:solidFill>
            <a:srgbClr val="7C8399"/>
          </a:solidFill>
        </p:spPr>
        <p:txBody>
          <a:bodyPr tIns="2743200"/>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14" name="Text Placeholder 12">
            <a:extLst>
              <a:ext uri="{FF2B5EF4-FFF2-40B4-BE49-F238E27FC236}">
                <a16:creationId xmlns:a16="http://schemas.microsoft.com/office/drawing/2014/main" id="{0557FE6C-DA60-436E-B511-15DC1505B587}"/>
              </a:ext>
            </a:extLst>
          </p:cNvPr>
          <p:cNvSpPr>
            <a:spLocks noGrp="1"/>
          </p:cNvSpPr>
          <p:nvPr>
            <p:ph type="body" sz="quarter" idx="12" hasCustomPrompt="1"/>
          </p:nvPr>
        </p:nvSpPr>
        <p:spPr>
          <a:xfrm>
            <a:off x="838809" y="4801350"/>
            <a:ext cx="5161179" cy="1339854"/>
          </a:xfrm>
          <a:prstGeom prst="rect">
            <a:avLst/>
          </a:prstGeom>
          <a:noFill/>
          <a:effectLst>
            <a:outerShdw blurRad="736757" dir="5400000" algn="ctr" rotWithShape="0">
              <a:schemeClr val="tx2">
                <a:alpha val="50012"/>
              </a:schemeClr>
            </a:outerShdw>
          </a:effectLst>
        </p:spPr>
        <p:txBody>
          <a:bodyPr wrap="square" lIns="0" tIns="0" bIns="0" anchor="b" anchorCtr="0">
            <a:spAutoFit/>
          </a:bodyPr>
          <a:lstStyle>
            <a:lvl1pPr marL="0" indent="0">
              <a:lnSpc>
                <a:spcPts val="5200"/>
              </a:lnSpc>
              <a:buFontTx/>
              <a:buNone/>
              <a:defRPr sz="4800" b="1" i="0" cap="none" spc="0" baseline="0">
                <a:solidFill>
                  <a:schemeClr val="bg1"/>
                </a:solidFill>
                <a:latin typeface="Neighbour Sans" pitchFamily="2" charset="77"/>
              </a:defRPr>
            </a:lvl1pPr>
          </a:lstStyle>
          <a:p>
            <a:pPr lvl="0"/>
            <a:r>
              <a:rPr lang="en-US" dirty="0"/>
              <a:t>Title, resize and move as needed</a:t>
            </a:r>
          </a:p>
        </p:txBody>
      </p:sp>
      <p:sp>
        <p:nvSpPr>
          <p:cNvPr id="4" name="Text Placeholder 24">
            <a:extLst>
              <a:ext uri="{FF2B5EF4-FFF2-40B4-BE49-F238E27FC236}">
                <a16:creationId xmlns:a16="http://schemas.microsoft.com/office/drawing/2014/main" id="{0C3FD9ED-207C-1512-4244-26D49234B5A1}"/>
              </a:ext>
            </a:extLst>
          </p:cNvPr>
          <p:cNvSpPr>
            <a:spLocks noGrp="1"/>
          </p:cNvSpPr>
          <p:nvPr>
            <p:ph type="body" sz="quarter" idx="15" hasCustomPrompt="1"/>
          </p:nvPr>
        </p:nvSpPr>
        <p:spPr>
          <a:xfrm rot="16200000">
            <a:off x="9638763" y="4383123"/>
            <a:ext cx="4246563" cy="97912"/>
          </a:xfrm>
          <a:prstGeom prst="rect">
            <a:avLst/>
          </a:prstGeom>
        </p:spPr>
        <p:txBody>
          <a:bodyPr anchor="b" anchorCtr="0">
            <a:spAutoFit/>
          </a:bodyPr>
          <a:lstStyle>
            <a:lvl1pPr marL="0" indent="0">
              <a:buFontTx/>
              <a:buNone/>
              <a:defRPr sz="700" b="0" i="0" cap="all" spc="200" baseline="0">
                <a:solidFill>
                  <a:schemeClr val="bg1"/>
                </a:solidFill>
                <a:effectLst>
                  <a:outerShdw blurRad="635000" algn="ctr" rotWithShape="0">
                    <a:prstClr val="black">
                      <a:alpha val="70000"/>
                    </a:prstClr>
                  </a:outerShdw>
                </a:effectLst>
                <a:latin typeface="Neighbour Sans" pitchFamily="2"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Photography by name</a:t>
            </a:r>
          </a:p>
        </p:txBody>
      </p:sp>
      <p:pic>
        <p:nvPicPr>
          <p:cNvPr id="11" name="Picture 10">
            <a:extLst>
              <a:ext uri="{FF2B5EF4-FFF2-40B4-BE49-F238E27FC236}">
                <a16:creationId xmlns:a16="http://schemas.microsoft.com/office/drawing/2014/main" id="{B6B36D32-7FFD-BF96-D0D7-89FF35CF73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43878" y="737198"/>
            <a:ext cx="2627799" cy="1051120"/>
          </a:xfrm>
          <a:prstGeom prst="rect">
            <a:avLst/>
          </a:prstGeom>
          <a:effectLst>
            <a:outerShdw blurRad="1090942" dir="5400000" algn="ctr" rotWithShape="0">
              <a:srgbClr val="000000">
                <a:alpha val="76000"/>
              </a:srgbClr>
            </a:outerShdw>
          </a:effectLst>
        </p:spPr>
      </p:pic>
      <p:sp>
        <p:nvSpPr>
          <p:cNvPr id="12" name="Text Placeholder 21">
            <a:extLst>
              <a:ext uri="{FF2B5EF4-FFF2-40B4-BE49-F238E27FC236}">
                <a16:creationId xmlns:a16="http://schemas.microsoft.com/office/drawing/2014/main" id="{1E2B629F-2CA4-31C1-CBCD-5EEC7EB00B2D}"/>
              </a:ext>
            </a:extLst>
          </p:cNvPr>
          <p:cNvSpPr>
            <a:spLocks noGrp="1"/>
          </p:cNvSpPr>
          <p:nvPr>
            <p:ph type="body" sz="quarter" idx="14" hasCustomPrompt="1"/>
          </p:nvPr>
        </p:nvSpPr>
        <p:spPr>
          <a:xfrm>
            <a:off x="9469630" y="302639"/>
            <a:ext cx="2319337" cy="190219"/>
          </a:xfrm>
          <a:prstGeom prst="rect">
            <a:avLst/>
          </a:prstGeom>
        </p:spPr>
        <p:txBody>
          <a:bodyPr/>
          <a:lstStyle>
            <a:lvl1pPr marL="0" indent="0" algn="r">
              <a:spcBef>
                <a:spcPts val="0"/>
              </a:spcBef>
              <a:buFontTx/>
              <a:buNone/>
              <a:defRPr sz="1200" b="1"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Subject First Name</a:t>
            </a:r>
          </a:p>
        </p:txBody>
      </p:sp>
      <p:sp>
        <p:nvSpPr>
          <p:cNvPr id="13" name="Text Placeholder 21">
            <a:extLst>
              <a:ext uri="{FF2B5EF4-FFF2-40B4-BE49-F238E27FC236}">
                <a16:creationId xmlns:a16="http://schemas.microsoft.com/office/drawing/2014/main" id="{05674AA3-8B46-9419-43CF-D363E457CB0B}"/>
              </a:ext>
            </a:extLst>
          </p:cNvPr>
          <p:cNvSpPr>
            <a:spLocks noGrp="1"/>
          </p:cNvSpPr>
          <p:nvPr>
            <p:ph type="body" sz="quarter" idx="16" hasCustomPrompt="1"/>
          </p:nvPr>
        </p:nvSpPr>
        <p:spPr>
          <a:xfrm>
            <a:off x="9469630" y="492858"/>
            <a:ext cx="2319337" cy="214196"/>
          </a:xfrm>
          <a:prstGeom prst="rect">
            <a:avLst/>
          </a:prstGeom>
        </p:spPr>
        <p:txBody>
          <a:bodyPr lIns="0" tIns="0"/>
          <a:lstStyle>
            <a:lvl1pPr marL="0" indent="0" algn="r">
              <a:spcBef>
                <a:spcPts val="0"/>
              </a:spcBef>
              <a:buFontTx/>
              <a:buNone/>
              <a:defRPr sz="1200" b="0"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Country</a:t>
            </a:r>
          </a:p>
        </p:txBody>
      </p:sp>
      <p:pic>
        <p:nvPicPr>
          <p:cNvPr id="2" name="Picture 1">
            <a:extLst>
              <a:ext uri="{FF2B5EF4-FFF2-40B4-BE49-F238E27FC236}">
                <a16:creationId xmlns:a16="http://schemas.microsoft.com/office/drawing/2014/main" id="{1A404B69-FAED-2D26-C0C8-04BAC4CCF2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1555747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 Photo Tex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7DE73A2-461C-4C03-A687-AA1A5F63BD13}"/>
              </a:ext>
            </a:extLst>
          </p:cNvPr>
          <p:cNvSpPr>
            <a:spLocks noGrp="1"/>
          </p:cNvSpPr>
          <p:nvPr>
            <p:ph type="body" sz="quarter" idx="11" hasCustomPrompt="1"/>
          </p:nvPr>
        </p:nvSpPr>
        <p:spPr>
          <a:xfrm>
            <a:off x="411798" y="930275"/>
            <a:ext cx="11724005" cy="365125"/>
          </a:xfrm>
          <a:prstGeom prst="rect">
            <a:avLst/>
          </a:prstGeom>
        </p:spPr>
        <p:txBody>
          <a:bodyPr lIns="0">
            <a:normAutofit/>
          </a:bodyPr>
          <a:lstStyle>
            <a:lvl1pPr marL="0" indent="0">
              <a:buFontTx/>
              <a:buNone/>
              <a:defRPr sz="2000" b="1" i="0" cap="none" spc="0" baseline="0">
                <a:latin typeface="Neighbour Sans" pitchFamily="2" charset="77"/>
              </a:defRPr>
            </a:lvl1pPr>
          </a:lstStyle>
          <a:p>
            <a:pPr lvl="0"/>
            <a:r>
              <a:rPr lang="en-US" dirty="0"/>
              <a:t>Subhead goes here and delete if not needed</a:t>
            </a:r>
          </a:p>
        </p:txBody>
      </p:sp>
      <p:sp>
        <p:nvSpPr>
          <p:cNvPr id="17" name="Picture Placeholder 6">
            <a:extLst>
              <a:ext uri="{FF2B5EF4-FFF2-40B4-BE49-F238E27FC236}">
                <a16:creationId xmlns:a16="http://schemas.microsoft.com/office/drawing/2014/main" id="{3D9F86BF-F8BF-49DC-933A-E28265DB316F}"/>
              </a:ext>
            </a:extLst>
          </p:cNvPr>
          <p:cNvSpPr>
            <a:spLocks noGrp="1"/>
          </p:cNvSpPr>
          <p:nvPr>
            <p:ph type="pic" sz="quarter" idx="12"/>
          </p:nvPr>
        </p:nvSpPr>
        <p:spPr>
          <a:xfrm>
            <a:off x="409575" y="1584325"/>
            <a:ext cx="5287963" cy="4256088"/>
          </a:xfrm>
          <a:prstGeom prst="rect">
            <a:avLst/>
          </a:prstGeom>
          <a:solidFill>
            <a:srgbClr val="7C8399"/>
          </a:solidFill>
        </p:spPr>
        <p:txBody>
          <a:bodyPr tIns="914400"/>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19" name="Text Placeholder 17">
            <a:extLst>
              <a:ext uri="{FF2B5EF4-FFF2-40B4-BE49-F238E27FC236}">
                <a16:creationId xmlns:a16="http://schemas.microsoft.com/office/drawing/2014/main" id="{CA6D3646-200B-4DFD-B298-E2449DD3E604}"/>
              </a:ext>
            </a:extLst>
          </p:cNvPr>
          <p:cNvSpPr>
            <a:spLocks noGrp="1"/>
          </p:cNvSpPr>
          <p:nvPr>
            <p:ph type="body" sz="quarter" idx="13" hasCustomPrompt="1"/>
          </p:nvPr>
        </p:nvSpPr>
        <p:spPr>
          <a:xfrm>
            <a:off x="6000751" y="1584325"/>
            <a:ext cx="5581650" cy="4256088"/>
          </a:xfrm>
          <a:prstGeom prst="rect">
            <a:avLst/>
          </a:prstGeom>
        </p:spPr>
        <p:txBody>
          <a:bodyPr/>
          <a:lstStyle>
            <a:lvl1pPr marL="285750" indent="-285750">
              <a:buFont typeface="Arial" panose="020B0604020202020204" pitchFamily="34" charset="0"/>
              <a:buChar char="•"/>
              <a:defRPr sz="2000">
                <a:latin typeface="Neighbour Sans Normal" pitchFamily="2" charset="77"/>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2">
            <a:extLst>
              <a:ext uri="{FF2B5EF4-FFF2-40B4-BE49-F238E27FC236}">
                <a16:creationId xmlns:a16="http://schemas.microsoft.com/office/drawing/2014/main" id="{D9CE297E-ED8B-4E92-8CFE-486705DBDABD}"/>
              </a:ext>
            </a:extLst>
          </p:cNvPr>
          <p:cNvSpPr>
            <a:spLocks noGrp="1"/>
          </p:cNvSpPr>
          <p:nvPr>
            <p:ph type="body" sz="quarter" idx="14" hasCustomPrompt="1"/>
          </p:nvPr>
        </p:nvSpPr>
        <p:spPr>
          <a:xfrm>
            <a:off x="386715" y="319406"/>
            <a:ext cx="11749088"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sp>
        <p:nvSpPr>
          <p:cNvPr id="4" name="Footer Placeholder 3">
            <a:extLst>
              <a:ext uri="{FF2B5EF4-FFF2-40B4-BE49-F238E27FC236}">
                <a16:creationId xmlns:a16="http://schemas.microsoft.com/office/drawing/2014/main" id="{527AFAFC-93C2-314A-26C5-2253FFA30E1F}"/>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11" name="Slide Number Placeholder 10">
            <a:extLst>
              <a:ext uri="{FF2B5EF4-FFF2-40B4-BE49-F238E27FC236}">
                <a16:creationId xmlns:a16="http://schemas.microsoft.com/office/drawing/2014/main" id="{02EB5C8B-59A5-A2D6-77C0-AFA59DA5489C}"/>
              </a:ext>
            </a:extLst>
          </p:cNvPr>
          <p:cNvSpPr>
            <a:spLocks noGrp="1"/>
          </p:cNvSpPr>
          <p:nvPr>
            <p:ph type="sldNum" sz="quarter" idx="16"/>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9162CF3F-EEA4-67D4-F56C-06CFB07B2F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1363490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 Text Photo">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3D9F86BF-F8BF-49DC-933A-E28265DB316F}"/>
              </a:ext>
            </a:extLst>
          </p:cNvPr>
          <p:cNvSpPr>
            <a:spLocks noGrp="1"/>
          </p:cNvSpPr>
          <p:nvPr>
            <p:ph type="pic" sz="quarter" idx="12"/>
          </p:nvPr>
        </p:nvSpPr>
        <p:spPr>
          <a:xfrm>
            <a:off x="6526213" y="1584325"/>
            <a:ext cx="5056188" cy="4256088"/>
          </a:xfrm>
          <a:prstGeom prst="rect">
            <a:avLst/>
          </a:prstGeom>
          <a:solidFill>
            <a:srgbClr val="7C8399"/>
          </a:solidFill>
        </p:spPr>
        <p:txBody>
          <a:bodyPr tIns="914400"/>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5" name="Text Placeholder 4">
            <a:extLst>
              <a:ext uri="{FF2B5EF4-FFF2-40B4-BE49-F238E27FC236}">
                <a16:creationId xmlns:a16="http://schemas.microsoft.com/office/drawing/2014/main" id="{3B5CB79F-DD89-A0D4-EBB3-40CD4B369A29}"/>
              </a:ext>
            </a:extLst>
          </p:cNvPr>
          <p:cNvSpPr>
            <a:spLocks noGrp="1"/>
          </p:cNvSpPr>
          <p:nvPr>
            <p:ph type="body" sz="quarter" idx="11" hasCustomPrompt="1"/>
          </p:nvPr>
        </p:nvSpPr>
        <p:spPr>
          <a:xfrm>
            <a:off x="411798" y="930275"/>
            <a:ext cx="11724005" cy="365125"/>
          </a:xfrm>
          <a:prstGeom prst="rect">
            <a:avLst/>
          </a:prstGeom>
        </p:spPr>
        <p:txBody>
          <a:bodyPr lIns="0">
            <a:normAutofit/>
          </a:bodyPr>
          <a:lstStyle>
            <a:lvl1pPr marL="0" indent="0">
              <a:buFontTx/>
              <a:buNone/>
              <a:defRPr sz="2000" b="1" i="0" cap="none" spc="0" baseline="0">
                <a:latin typeface="Neighbour Sans" pitchFamily="2" charset="77"/>
              </a:defRPr>
            </a:lvl1pPr>
          </a:lstStyle>
          <a:p>
            <a:pPr lvl="0"/>
            <a:r>
              <a:rPr lang="en-US" dirty="0"/>
              <a:t>Subhead goes here and delete if not needed</a:t>
            </a:r>
          </a:p>
        </p:txBody>
      </p:sp>
      <p:sp>
        <p:nvSpPr>
          <p:cNvPr id="6" name="Text Placeholder 17">
            <a:extLst>
              <a:ext uri="{FF2B5EF4-FFF2-40B4-BE49-F238E27FC236}">
                <a16:creationId xmlns:a16="http://schemas.microsoft.com/office/drawing/2014/main" id="{6888F1B8-9EEE-1A1F-F31D-394CD5127FE4}"/>
              </a:ext>
            </a:extLst>
          </p:cNvPr>
          <p:cNvSpPr>
            <a:spLocks noGrp="1"/>
          </p:cNvSpPr>
          <p:nvPr>
            <p:ph type="body" sz="quarter" idx="13" hasCustomPrompt="1"/>
          </p:nvPr>
        </p:nvSpPr>
        <p:spPr>
          <a:xfrm>
            <a:off x="391159" y="1584325"/>
            <a:ext cx="5829019" cy="4256088"/>
          </a:xfrm>
          <a:prstGeom prst="rect">
            <a:avLst/>
          </a:prstGeom>
        </p:spPr>
        <p:txBody>
          <a:bodyPr/>
          <a:lstStyle>
            <a:lvl1pPr marL="285750" indent="-285750">
              <a:buFont typeface="Arial" panose="020B0604020202020204" pitchFamily="34" charset="0"/>
              <a:buChar char="•"/>
              <a:defRPr sz="2000">
                <a:latin typeface="Neighbour Sans Normal" pitchFamily="2" charset="77"/>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2">
            <a:extLst>
              <a:ext uri="{FF2B5EF4-FFF2-40B4-BE49-F238E27FC236}">
                <a16:creationId xmlns:a16="http://schemas.microsoft.com/office/drawing/2014/main" id="{30E9E1EF-CDCE-D432-AA66-07BDF54A0C20}"/>
              </a:ext>
            </a:extLst>
          </p:cNvPr>
          <p:cNvSpPr>
            <a:spLocks noGrp="1"/>
          </p:cNvSpPr>
          <p:nvPr>
            <p:ph type="body" sz="quarter" idx="14" hasCustomPrompt="1"/>
          </p:nvPr>
        </p:nvSpPr>
        <p:spPr>
          <a:xfrm>
            <a:off x="386715" y="319406"/>
            <a:ext cx="11749088"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sp>
        <p:nvSpPr>
          <p:cNvPr id="9" name="Footer Placeholder 8">
            <a:extLst>
              <a:ext uri="{FF2B5EF4-FFF2-40B4-BE49-F238E27FC236}">
                <a16:creationId xmlns:a16="http://schemas.microsoft.com/office/drawing/2014/main" id="{73988B75-42F3-3ED6-0CE9-F7EB8723031C}"/>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14" name="Slide Number Placeholder 13">
            <a:extLst>
              <a:ext uri="{FF2B5EF4-FFF2-40B4-BE49-F238E27FC236}">
                <a16:creationId xmlns:a16="http://schemas.microsoft.com/office/drawing/2014/main" id="{43D7737C-FA4B-0877-80DC-B3671113FC2D}"/>
              </a:ext>
            </a:extLst>
          </p:cNvPr>
          <p:cNvSpPr>
            <a:spLocks noGrp="1"/>
          </p:cNvSpPr>
          <p:nvPr>
            <p:ph type="sldNum" sz="quarter" idx="16"/>
          </p:nvPr>
        </p:nvSpPr>
        <p:spPr/>
        <p:txBody>
          <a:bodyPr/>
          <a:lstStyle/>
          <a:p>
            <a:fld id="{F413AB0B-C1C3-453E-896D-528FF709372D}" type="slidenum">
              <a:rPr lang="en-US" smtClean="0"/>
              <a:pPr/>
              <a:t>‹#›</a:t>
            </a:fld>
            <a:endParaRPr lang="en-US" dirty="0"/>
          </a:p>
        </p:txBody>
      </p:sp>
      <p:pic>
        <p:nvPicPr>
          <p:cNvPr id="3" name="Picture 2">
            <a:extLst>
              <a:ext uri="{FF2B5EF4-FFF2-40B4-BE49-F238E27FC236}">
                <a16:creationId xmlns:a16="http://schemas.microsoft.com/office/drawing/2014/main" id="{384DAEE1-BF65-A2C7-4D87-CD595CF068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3046809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6096000" y="434898"/>
            <a:ext cx="5486400" cy="5737301"/>
          </a:xfrm>
          <a:solidFill>
            <a:srgbClr val="7C8399"/>
          </a:solidFill>
        </p:spPr>
        <p:txBody>
          <a:bodyPr tIns="2286000" anchor="t">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Footer Placeholder 7">
            <a:extLst>
              <a:ext uri="{FF2B5EF4-FFF2-40B4-BE49-F238E27FC236}">
                <a16:creationId xmlns:a16="http://schemas.microsoft.com/office/drawing/2014/main" id="{6E7D501F-3504-77DC-2C31-A5613D8D0F1B}"/>
              </a:ext>
            </a:extLst>
          </p:cNvPr>
          <p:cNvSpPr>
            <a:spLocks noGrp="1"/>
          </p:cNvSpPr>
          <p:nvPr>
            <p:ph type="ftr" sz="quarter" idx="13"/>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14" name="Slide Number Placeholder 13">
            <a:extLst>
              <a:ext uri="{FF2B5EF4-FFF2-40B4-BE49-F238E27FC236}">
                <a16:creationId xmlns:a16="http://schemas.microsoft.com/office/drawing/2014/main" id="{F6BA4F34-FC21-E4FC-8D69-978F5658219B}"/>
              </a:ext>
            </a:extLst>
          </p:cNvPr>
          <p:cNvSpPr>
            <a:spLocks noGrp="1"/>
          </p:cNvSpPr>
          <p:nvPr>
            <p:ph type="sldNum" sz="quarter" idx="15"/>
          </p:nvPr>
        </p:nvSpPr>
        <p:spPr/>
        <p:txBody>
          <a:bodyPr/>
          <a:lstStyle/>
          <a:p>
            <a:fld id="{F413AB0B-C1C3-453E-896D-528FF709372D}" type="slidenum">
              <a:rPr lang="en-US" smtClean="0"/>
              <a:pPr/>
              <a:t>‹#›</a:t>
            </a:fld>
            <a:endParaRPr lang="en-US" dirty="0"/>
          </a:p>
        </p:txBody>
      </p:sp>
      <p:sp>
        <p:nvSpPr>
          <p:cNvPr id="15" name="Text Placeholder 4">
            <a:extLst>
              <a:ext uri="{FF2B5EF4-FFF2-40B4-BE49-F238E27FC236}">
                <a16:creationId xmlns:a16="http://schemas.microsoft.com/office/drawing/2014/main" id="{7CD27909-5CC4-9FD1-6FA3-A2819B221E29}"/>
              </a:ext>
            </a:extLst>
          </p:cNvPr>
          <p:cNvSpPr>
            <a:spLocks noGrp="1"/>
          </p:cNvSpPr>
          <p:nvPr>
            <p:ph type="body" sz="quarter" idx="11" hasCustomPrompt="1"/>
          </p:nvPr>
        </p:nvSpPr>
        <p:spPr>
          <a:xfrm>
            <a:off x="411799" y="930275"/>
            <a:ext cx="5287265" cy="469899"/>
          </a:xfrm>
          <a:prstGeom prst="rect">
            <a:avLst/>
          </a:prstGeom>
        </p:spPr>
        <p:txBody>
          <a:bodyPr lIns="0">
            <a:normAutofit/>
          </a:bodyPr>
          <a:lstStyle>
            <a:lvl1pPr marL="0" indent="0">
              <a:buFontTx/>
              <a:buNone/>
              <a:defRPr sz="2000" b="1" i="0" cap="none" spc="0" baseline="0">
                <a:latin typeface="Neighbour Sans" pitchFamily="2" charset="77"/>
              </a:defRPr>
            </a:lvl1pPr>
          </a:lstStyle>
          <a:p>
            <a:pPr lvl="0"/>
            <a:r>
              <a:rPr lang="en-US" dirty="0"/>
              <a:t>Subhead goes here and delete if not needed</a:t>
            </a:r>
          </a:p>
        </p:txBody>
      </p:sp>
      <p:sp>
        <p:nvSpPr>
          <p:cNvPr id="16" name="Text Placeholder 17">
            <a:extLst>
              <a:ext uri="{FF2B5EF4-FFF2-40B4-BE49-F238E27FC236}">
                <a16:creationId xmlns:a16="http://schemas.microsoft.com/office/drawing/2014/main" id="{F0341F28-3E30-7F8E-76AF-E9A6988366A3}"/>
              </a:ext>
            </a:extLst>
          </p:cNvPr>
          <p:cNvSpPr>
            <a:spLocks noGrp="1"/>
          </p:cNvSpPr>
          <p:nvPr>
            <p:ph type="body" sz="quarter" idx="16" hasCustomPrompt="1"/>
          </p:nvPr>
        </p:nvSpPr>
        <p:spPr>
          <a:xfrm>
            <a:off x="391159" y="1600201"/>
            <a:ext cx="5287265" cy="4240212"/>
          </a:xfrm>
          <a:prstGeom prst="rect">
            <a:avLst/>
          </a:prstGeom>
        </p:spPr>
        <p:txBody>
          <a:bodyPr/>
          <a:lstStyle>
            <a:lvl1pPr marL="285750" indent="-285750">
              <a:buFont typeface="Arial" panose="020B0604020202020204" pitchFamily="34" charset="0"/>
              <a:buChar char="•"/>
              <a:defRPr sz="2000">
                <a:latin typeface="Neighbour Sans Normal" pitchFamily="2" charset="77"/>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2">
            <a:extLst>
              <a:ext uri="{FF2B5EF4-FFF2-40B4-BE49-F238E27FC236}">
                <a16:creationId xmlns:a16="http://schemas.microsoft.com/office/drawing/2014/main" id="{4164F149-D745-A045-485D-896AF082B2F1}"/>
              </a:ext>
            </a:extLst>
          </p:cNvPr>
          <p:cNvSpPr>
            <a:spLocks noGrp="1"/>
          </p:cNvSpPr>
          <p:nvPr>
            <p:ph type="body" sz="quarter" idx="14" hasCustomPrompt="1"/>
          </p:nvPr>
        </p:nvSpPr>
        <p:spPr>
          <a:xfrm>
            <a:off x="386715" y="319406"/>
            <a:ext cx="5312349"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pic>
        <p:nvPicPr>
          <p:cNvPr id="2" name="Picture 1">
            <a:extLst>
              <a:ext uri="{FF2B5EF4-FFF2-40B4-BE49-F238E27FC236}">
                <a16:creationId xmlns:a16="http://schemas.microsoft.com/office/drawing/2014/main" id="{A3CE401D-3BC9-59DB-3CBF-46322F483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3227525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 Big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FF1D41-0888-BF01-C10A-A2A062AF5FD9}"/>
              </a:ext>
            </a:extLst>
          </p:cNvPr>
          <p:cNvSpPr>
            <a:spLocks noGrp="1"/>
          </p:cNvSpPr>
          <p:nvPr>
            <p:ph type="body" sz="quarter" idx="11" hasCustomPrompt="1"/>
          </p:nvPr>
        </p:nvSpPr>
        <p:spPr>
          <a:xfrm>
            <a:off x="411798" y="930275"/>
            <a:ext cx="11181891" cy="365125"/>
          </a:xfrm>
          <a:prstGeom prst="rect">
            <a:avLst/>
          </a:prstGeom>
        </p:spPr>
        <p:txBody>
          <a:bodyPr lIns="0">
            <a:normAutofit/>
          </a:bodyPr>
          <a:lstStyle>
            <a:lvl1pPr marL="0" indent="0">
              <a:buFontTx/>
              <a:buNone/>
              <a:defRPr sz="2000" b="1" i="0" cap="none" spc="0" baseline="0">
                <a:solidFill>
                  <a:schemeClr val="bg1"/>
                </a:solidFill>
                <a:latin typeface="Neighbour Sans" pitchFamily="2" charset="77"/>
              </a:defRPr>
            </a:lvl1pPr>
          </a:lstStyle>
          <a:p>
            <a:pPr lvl="0"/>
            <a:r>
              <a:rPr lang="en-US" dirty="0"/>
              <a:t>Subhead goes here and delete if not needed</a:t>
            </a:r>
          </a:p>
        </p:txBody>
      </p:sp>
      <p:sp>
        <p:nvSpPr>
          <p:cNvPr id="6" name="Text Placeholder 17">
            <a:extLst>
              <a:ext uri="{FF2B5EF4-FFF2-40B4-BE49-F238E27FC236}">
                <a16:creationId xmlns:a16="http://schemas.microsoft.com/office/drawing/2014/main" id="{AA9E4F72-C919-7EEB-3A2A-836F57D1F1D6}"/>
              </a:ext>
            </a:extLst>
          </p:cNvPr>
          <p:cNvSpPr>
            <a:spLocks noGrp="1"/>
          </p:cNvSpPr>
          <p:nvPr>
            <p:ph type="body" sz="quarter" idx="13" hasCustomPrompt="1"/>
          </p:nvPr>
        </p:nvSpPr>
        <p:spPr>
          <a:xfrm>
            <a:off x="381001" y="1584325"/>
            <a:ext cx="11206974" cy="4256088"/>
          </a:xfrm>
          <a:prstGeom prst="rect">
            <a:avLst/>
          </a:prstGeom>
        </p:spPr>
        <p:txBody>
          <a:bodyPr>
            <a:normAutofit/>
          </a:bodyPr>
          <a:lstStyle>
            <a:lvl1pPr marL="285750" indent="-285750">
              <a:buClr>
                <a:schemeClr val="bg1"/>
              </a:buClr>
              <a:buFont typeface="Arial" panose="020B0604020202020204" pitchFamily="34" charset="0"/>
              <a:buChar char="•"/>
              <a:defRPr lang="en-CA" sz="1600" b="0" i="0" u="none" strike="noStrike" smtClean="0">
                <a:solidFill>
                  <a:schemeClr val="bg1"/>
                </a:solidFill>
                <a:effectLst/>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CA" b="0" i="0" u="none" strike="noStrike" dirty="0">
                <a:effectLst/>
                <a:latin typeface="Aptos" panose="020B0004020202020204" pitchFamily="34" charset="0"/>
              </a:rPr>
              <a:t>This is a great space to thank your listeners for being here and to explain why you chose to get involved with Compassion, whether that be through sponsorship, Gifts of Compassion or both!</a:t>
            </a:r>
            <a:endParaRPr lang="en-US" dirty="0"/>
          </a:p>
        </p:txBody>
      </p:sp>
      <p:sp>
        <p:nvSpPr>
          <p:cNvPr id="7" name="Text Placeholder 22">
            <a:extLst>
              <a:ext uri="{FF2B5EF4-FFF2-40B4-BE49-F238E27FC236}">
                <a16:creationId xmlns:a16="http://schemas.microsoft.com/office/drawing/2014/main" id="{9BFBCC83-173F-BE68-D1C2-607B008329C0}"/>
              </a:ext>
            </a:extLst>
          </p:cNvPr>
          <p:cNvSpPr>
            <a:spLocks noGrp="1"/>
          </p:cNvSpPr>
          <p:nvPr>
            <p:ph type="body" sz="quarter" idx="14" hasCustomPrompt="1"/>
          </p:nvPr>
        </p:nvSpPr>
        <p:spPr>
          <a:xfrm>
            <a:off x="386715" y="319406"/>
            <a:ext cx="11206974"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sp>
        <p:nvSpPr>
          <p:cNvPr id="9" name="Footer Placeholder 8">
            <a:extLst>
              <a:ext uri="{FF2B5EF4-FFF2-40B4-BE49-F238E27FC236}">
                <a16:creationId xmlns:a16="http://schemas.microsoft.com/office/drawing/2014/main" id="{E7EEDF19-410C-550D-F29E-49CC6A9D5675}"/>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13" name="Slide Number Placeholder 12">
            <a:extLst>
              <a:ext uri="{FF2B5EF4-FFF2-40B4-BE49-F238E27FC236}">
                <a16:creationId xmlns:a16="http://schemas.microsoft.com/office/drawing/2014/main" id="{D5617AEA-6B8B-37BB-267E-AC6B5D3F7172}"/>
              </a:ext>
            </a:extLst>
          </p:cNvPr>
          <p:cNvSpPr>
            <a:spLocks noGrp="1"/>
          </p:cNvSpPr>
          <p:nvPr>
            <p:ph type="sldNum" sz="quarter" idx="16"/>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90625580-D1BC-59EF-3E04-40E971208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178027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Right – Photo Inser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6CA8DA-F148-7106-72EB-78F252E06AD8}"/>
              </a:ext>
            </a:extLst>
          </p:cNvPr>
          <p:cNvSpPr/>
          <p:nvPr userDrawn="1"/>
        </p:nvSpPr>
        <p:spPr>
          <a:xfrm>
            <a:off x="1" y="0"/>
            <a:ext cx="12192000"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5">
            <a:extLst>
              <a:ext uri="{FF2B5EF4-FFF2-40B4-BE49-F238E27FC236}">
                <a16:creationId xmlns:a16="http://schemas.microsoft.com/office/drawing/2014/main" id="{BCFDEC6E-7488-504F-9ABE-F1C84499E7A7}"/>
              </a:ext>
            </a:extLst>
          </p:cNvPr>
          <p:cNvSpPr>
            <a:spLocks noGrp="1"/>
          </p:cNvSpPr>
          <p:nvPr>
            <p:ph type="pic" sz="quarter" idx="11" hasCustomPrompt="1"/>
          </p:nvPr>
        </p:nvSpPr>
        <p:spPr>
          <a:xfrm>
            <a:off x="0" y="0"/>
            <a:ext cx="6857999" cy="6858000"/>
          </a:xfrm>
          <a:prstGeom prst="rect">
            <a:avLst/>
          </a:prstGeom>
          <a:solidFill>
            <a:srgbClr val="7C8399"/>
          </a:solidFill>
        </p:spPr>
        <p:txBody>
          <a:bodyPr tIns="2743200"/>
          <a:lstStyle>
            <a:lvl1pPr marL="0" indent="0" algn="ctr">
              <a:buFontTx/>
              <a:buNone/>
              <a:defRPr sz="2000" b="0" i="0">
                <a:latin typeface="Neighbour Sans Normal" pitchFamily="2" charset="77"/>
              </a:defRPr>
            </a:lvl1pPr>
          </a:lstStyle>
          <a:p>
            <a:r>
              <a:rPr lang="en-US" dirty="0"/>
              <a:t>Insert Picture by clicking icon</a:t>
            </a:r>
          </a:p>
        </p:txBody>
      </p:sp>
      <p:sp>
        <p:nvSpPr>
          <p:cNvPr id="4" name="Text Placeholder 24">
            <a:extLst>
              <a:ext uri="{FF2B5EF4-FFF2-40B4-BE49-F238E27FC236}">
                <a16:creationId xmlns:a16="http://schemas.microsoft.com/office/drawing/2014/main" id="{DD3A4DF4-7F2C-285D-0C75-10DAD6AA3CFF}"/>
              </a:ext>
            </a:extLst>
          </p:cNvPr>
          <p:cNvSpPr>
            <a:spLocks noGrp="1"/>
          </p:cNvSpPr>
          <p:nvPr>
            <p:ph type="body" sz="quarter" idx="15" hasCustomPrompt="1"/>
          </p:nvPr>
        </p:nvSpPr>
        <p:spPr>
          <a:xfrm rot="16200000">
            <a:off x="-1876379" y="4383124"/>
            <a:ext cx="4246563" cy="97912"/>
          </a:xfrm>
          <a:prstGeom prst="rect">
            <a:avLst/>
          </a:prstGeom>
        </p:spPr>
        <p:txBody>
          <a:bodyPr anchor="b" anchorCtr="0">
            <a:spAutoFit/>
          </a:bodyPr>
          <a:lstStyle>
            <a:lvl1pPr marL="0" indent="0" algn="l">
              <a:buFontTx/>
              <a:buNone/>
              <a:defRPr sz="700" b="0" i="0" cap="all" spc="200" baseline="0">
                <a:solidFill>
                  <a:schemeClr val="bg1"/>
                </a:solidFill>
                <a:effectLst>
                  <a:outerShdw blurRad="635000" algn="ctr" rotWithShape="0">
                    <a:prstClr val="black">
                      <a:alpha val="70000"/>
                    </a:prstClr>
                  </a:outerShdw>
                </a:effectLst>
                <a:latin typeface="Neighbour Sans" pitchFamily="2"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Photography by name</a:t>
            </a:r>
          </a:p>
        </p:txBody>
      </p:sp>
      <p:sp>
        <p:nvSpPr>
          <p:cNvPr id="7" name="Text Placeholder 11">
            <a:extLst>
              <a:ext uri="{FF2B5EF4-FFF2-40B4-BE49-F238E27FC236}">
                <a16:creationId xmlns:a16="http://schemas.microsoft.com/office/drawing/2014/main" id="{76E61124-E29D-D548-9360-9682F86568D0}"/>
              </a:ext>
            </a:extLst>
          </p:cNvPr>
          <p:cNvSpPr>
            <a:spLocks noGrp="1"/>
          </p:cNvSpPr>
          <p:nvPr>
            <p:ph type="body" sz="quarter" idx="12" hasCustomPrompt="1"/>
          </p:nvPr>
        </p:nvSpPr>
        <p:spPr>
          <a:xfrm>
            <a:off x="10392441" y="1748861"/>
            <a:ext cx="971420" cy="373949"/>
          </a:xfrm>
          <a:prstGeom prst="rect">
            <a:avLst/>
          </a:prstGeom>
          <a:noFill/>
        </p:spPr>
        <p:txBody>
          <a:bodyPr wrap="none" lIns="0" tIns="100584" bIns="91440">
            <a:spAutoFit/>
          </a:bodyPr>
          <a:lstStyle>
            <a:lvl1pPr marL="0" indent="0" algn="r">
              <a:buFontTx/>
              <a:buNone/>
              <a:defRPr sz="1300" b="1" cap="none" spc="0" baseline="0">
                <a:solidFill>
                  <a:schemeClr val="accent1"/>
                </a:solidFill>
                <a:latin typeface="Gotham Bold" pitchFamily="50" charset="0"/>
              </a:defRPr>
            </a:lvl1pPr>
          </a:lstStyle>
          <a:p>
            <a:pPr lvl="0"/>
            <a:r>
              <a:rPr lang="en-US" dirty="0"/>
              <a:t>Month Year</a:t>
            </a:r>
          </a:p>
        </p:txBody>
      </p:sp>
      <p:sp>
        <p:nvSpPr>
          <p:cNvPr id="8" name="Text Placeholder 13">
            <a:extLst>
              <a:ext uri="{FF2B5EF4-FFF2-40B4-BE49-F238E27FC236}">
                <a16:creationId xmlns:a16="http://schemas.microsoft.com/office/drawing/2014/main" id="{8B436842-1E4A-A60A-C4C6-BEC264EE5C2D}"/>
              </a:ext>
            </a:extLst>
          </p:cNvPr>
          <p:cNvSpPr>
            <a:spLocks noGrp="1"/>
          </p:cNvSpPr>
          <p:nvPr>
            <p:ph type="body" sz="quarter" idx="13" hasCustomPrompt="1"/>
          </p:nvPr>
        </p:nvSpPr>
        <p:spPr>
          <a:xfrm>
            <a:off x="7362518" y="2244244"/>
            <a:ext cx="4001343" cy="1391984"/>
          </a:xfrm>
          <a:prstGeom prst="rect">
            <a:avLst/>
          </a:prstGeom>
        </p:spPr>
        <p:txBody>
          <a:bodyPr wrap="square">
            <a:spAutoFit/>
          </a:bodyPr>
          <a:lstStyle>
            <a:lvl1pPr marL="0" indent="0" algn="r">
              <a:buFontTx/>
              <a:buNone/>
              <a:defRPr sz="5000" b="1" i="0" cap="none" baseline="0">
                <a:solidFill>
                  <a:schemeClr val="tx1"/>
                </a:solidFill>
                <a:latin typeface="Neighbour Sans Extra Bold" pitchFamily="2" charset="77"/>
              </a:defRPr>
            </a:lvl1pPr>
          </a:lstStyle>
          <a:p>
            <a:pPr lvl="0"/>
            <a:r>
              <a:rPr lang="en-US" dirty="0"/>
              <a:t>Title of Your Subject</a:t>
            </a:r>
          </a:p>
        </p:txBody>
      </p:sp>
      <p:pic>
        <p:nvPicPr>
          <p:cNvPr id="6" name="Picture 5">
            <a:extLst>
              <a:ext uri="{FF2B5EF4-FFF2-40B4-BE49-F238E27FC236}">
                <a16:creationId xmlns:a16="http://schemas.microsoft.com/office/drawing/2014/main" id="{9D916EAB-4E6E-858F-8522-F87B3ED11BE7}"/>
              </a:ext>
            </a:extLst>
          </p:cNvPr>
          <p:cNvPicPr>
            <a:picLocks noChangeAspect="1"/>
          </p:cNvPicPr>
          <p:nvPr userDrawn="1"/>
        </p:nvPicPr>
        <p:blipFill>
          <a:blip r:embed="rId2"/>
          <a:stretch>
            <a:fillRect/>
          </a:stretch>
        </p:blipFill>
        <p:spPr>
          <a:xfrm>
            <a:off x="8974686" y="5265737"/>
            <a:ext cx="2393823" cy="900116"/>
          </a:xfrm>
          <a:prstGeom prst="rect">
            <a:avLst/>
          </a:prstGeom>
        </p:spPr>
      </p:pic>
      <p:sp>
        <p:nvSpPr>
          <p:cNvPr id="18" name="Text Placeholder 21">
            <a:extLst>
              <a:ext uri="{FF2B5EF4-FFF2-40B4-BE49-F238E27FC236}">
                <a16:creationId xmlns:a16="http://schemas.microsoft.com/office/drawing/2014/main" id="{8C5956D9-EEDA-051F-76DD-7296F6DB1FDE}"/>
              </a:ext>
            </a:extLst>
          </p:cNvPr>
          <p:cNvSpPr>
            <a:spLocks noGrp="1"/>
          </p:cNvSpPr>
          <p:nvPr>
            <p:ph type="body" sz="quarter" idx="14" hasCustomPrompt="1"/>
          </p:nvPr>
        </p:nvSpPr>
        <p:spPr>
          <a:xfrm>
            <a:off x="197944" y="302639"/>
            <a:ext cx="2319337" cy="190219"/>
          </a:xfrm>
          <a:prstGeom prst="rect">
            <a:avLst/>
          </a:prstGeom>
        </p:spPr>
        <p:txBody>
          <a:bodyPr/>
          <a:lstStyle>
            <a:lvl1pPr marL="0" indent="0" algn="l">
              <a:spcBef>
                <a:spcPts val="0"/>
              </a:spcBef>
              <a:buFontTx/>
              <a:buNone/>
              <a:defRPr sz="1200" b="1"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Subject First Name</a:t>
            </a:r>
          </a:p>
        </p:txBody>
      </p:sp>
      <p:sp>
        <p:nvSpPr>
          <p:cNvPr id="19" name="Text Placeholder 21">
            <a:extLst>
              <a:ext uri="{FF2B5EF4-FFF2-40B4-BE49-F238E27FC236}">
                <a16:creationId xmlns:a16="http://schemas.microsoft.com/office/drawing/2014/main" id="{759D5C65-8DD8-7EE6-9878-6AE8F6EB4DC6}"/>
              </a:ext>
            </a:extLst>
          </p:cNvPr>
          <p:cNvSpPr>
            <a:spLocks noGrp="1"/>
          </p:cNvSpPr>
          <p:nvPr>
            <p:ph type="body" sz="quarter" idx="16" hasCustomPrompt="1"/>
          </p:nvPr>
        </p:nvSpPr>
        <p:spPr>
          <a:xfrm>
            <a:off x="197944" y="492858"/>
            <a:ext cx="2319337" cy="214196"/>
          </a:xfrm>
          <a:prstGeom prst="rect">
            <a:avLst/>
          </a:prstGeom>
        </p:spPr>
        <p:txBody>
          <a:bodyPr lIns="0" tIns="0"/>
          <a:lstStyle>
            <a:lvl1pPr marL="0" indent="0" algn="l">
              <a:spcBef>
                <a:spcPts val="0"/>
              </a:spcBef>
              <a:buFontTx/>
              <a:buNone/>
              <a:defRPr sz="1200" b="0"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Country</a:t>
            </a:r>
          </a:p>
        </p:txBody>
      </p:sp>
      <p:pic>
        <p:nvPicPr>
          <p:cNvPr id="2" name="Picture 1">
            <a:extLst>
              <a:ext uri="{FF2B5EF4-FFF2-40B4-BE49-F238E27FC236}">
                <a16:creationId xmlns:a16="http://schemas.microsoft.com/office/drawing/2014/main" id="{01489C73-E8C5-4F76-F861-2A5DF489A9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3025137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Big Content 2 col.">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FF1D41-0888-BF01-C10A-A2A062AF5FD9}"/>
              </a:ext>
            </a:extLst>
          </p:cNvPr>
          <p:cNvSpPr>
            <a:spLocks noGrp="1"/>
          </p:cNvSpPr>
          <p:nvPr>
            <p:ph type="body" sz="quarter" idx="11" hasCustomPrompt="1"/>
          </p:nvPr>
        </p:nvSpPr>
        <p:spPr>
          <a:xfrm>
            <a:off x="411798" y="930275"/>
            <a:ext cx="11181891" cy="365125"/>
          </a:xfrm>
          <a:prstGeom prst="rect">
            <a:avLst/>
          </a:prstGeom>
        </p:spPr>
        <p:txBody>
          <a:bodyPr lIns="0">
            <a:normAutofit/>
          </a:bodyPr>
          <a:lstStyle>
            <a:lvl1pPr marL="0" indent="0">
              <a:buFontTx/>
              <a:buNone/>
              <a:defRPr sz="2000" b="1" i="0" cap="none" spc="0" baseline="0">
                <a:latin typeface="Neighbour Sans" pitchFamily="2" charset="77"/>
              </a:defRPr>
            </a:lvl1pPr>
          </a:lstStyle>
          <a:p>
            <a:pPr lvl="0"/>
            <a:r>
              <a:rPr lang="en-US" dirty="0"/>
              <a:t>Subhead goes here and delete if not needed</a:t>
            </a:r>
          </a:p>
        </p:txBody>
      </p:sp>
      <p:sp>
        <p:nvSpPr>
          <p:cNvPr id="6" name="Text Placeholder 17">
            <a:extLst>
              <a:ext uri="{FF2B5EF4-FFF2-40B4-BE49-F238E27FC236}">
                <a16:creationId xmlns:a16="http://schemas.microsoft.com/office/drawing/2014/main" id="{AA9E4F72-C919-7EEB-3A2A-836F57D1F1D6}"/>
              </a:ext>
            </a:extLst>
          </p:cNvPr>
          <p:cNvSpPr>
            <a:spLocks noGrp="1"/>
          </p:cNvSpPr>
          <p:nvPr>
            <p:ph type="body" sz="quarter" idx="13" hasCustomPrompt="1"/>
          </p:nvPr>
        </p:nvSpPr>
        <p:spPr>
          <a:xfrm>
            <a:off x="381001" y="1584325"/>
            <a:ext cx="5358062" cy="4256088"/>
          </a:xfrm>
          <a:prstGeom prst="rect">
            <a:avLst/>
          </a:prstGeom>
        </p:spPr>
        <p:txBody>
          <a:bodyPr/>
          <a:lstStyle>
            <a:lvl1pPr marL="285750" indent="-285750">
              <a:buFont typeface="Arial" panose="020B0604020202020204" pitchFamily="34" charset="0"/>
              <a:buChar char="•"/>
              <a:defRPr sz="2000">
                <a:latin typeface="Neighbour Sans Normal" pitchFamily="2" charset="77"/>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2">
            <a:extLst>
              <a:ext uri="{FF2B5EF4-FFF2-40B4-BE49-F238E27FC236}">
                <a16:creationId xmlns:a16="http://schemas.microsoft.com/office/drawing/2014/main" id="{9BFBCC83-173F-BE68-D1C2-607B008329C0}"/>
              </a:ext>
            </a:extLst>
          </p:cNvPr>
          <p:cNvSpPr>
            <a:spLocks noGrp="1"/>
          </p:cNvSpPr>
          <p:nvPr>
            <p:ph type="body" sz="quarter" idx="14" hasCustomPrompt="1"/>
          </p:nvPr>
        </p:nvSpPr>
        <p:spPr>
          <a:xfrm>
            <a:off x="386715" y="319406"/>
            <a:ext cx="11206974"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sp>
        <p:nvSpPr>
          <p:cNvPr id="9" name="Footer Placeholder 8">
            <a:extLst>
              <a:ext uri="{FF2B5EF4-FFF2-40B4-BE49-F238E27FC236}">
                <a16:creationId xmlns:a16="http://schemas.microsoft.com/office/drawing/2014/main" id="{E7EEDF19-410C-550D-F29E-49CC6A9D5675}"/>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13" name="Slide Number Placeholder 12">
            <a:extLst>
              <a:ext uri="{FF2B5EF4-FFF2-40B4-BE49-F238E27FC236}">
                <a16:creationId xmlns:a16="http://schemas.microsoft.com/office/drawing/2014/main" id="{D5617AEA-6B8B-37BB-267E-AC6B5D3F7172}"/>
              </a:ext>
            </a:extLst>
          </p:cNvPr>
          <p:cNvSpPr>
            <a:spLocks noGrp="1"/>
          </p:cNvSpPr>
          <p:nvPr>
            <p:ph type="sldNum" sz="quarter" idx="16"/>
          </p:nvPr>
        </p:nvSpPr>
        <p:spPr/>
        <p:txBody>
          <a:bodyPr/>
          <a:lstStyle/>
          <a:p>
            <a:fld id="{F413AB0B-C1C3-453E-896D-528FF709372D}" type="slidenum">
              <a:rPr lang="en-US" smtClean="0"/>
              <a:pPr/>
              <a:t>‹#›</a:t>
            </a:fld>
            <a:endParaRPr lang="en-US" dirty="0"/>
          </a:p>
        </p:txBody>
      </p:sp>
      <p:sp>
        <p:nvSpPr>
          <p:cNvPr id="2" name="Text Placeholder 17">
            <a:extLst>
              <a:ext uri="{FF2B5EF4-FFF2-40B4-BE49-F238E27FC236}">
                <a16:creationId xmlns:a16="http://schemas.microsoft.com/office/drawing/2014/main" id="{6FE22936-6F8E-FDC1-379C-338E6E0A860E}"/>
              </a:ext>
            </a:extLst>
          </p:cNvPr>
          <p:cNvSpPr>
            <a:spLocks noGrp="1"/>
          </p:cNvSpPr>
          <p:nvPr>
            <p:ph type="body" sz="quarter" idx="17" hasCustomPrompt="1"/>
          </p:nvPr>
        </p:nvSpPr>
        <p:spPr>
          <a:xfrm>
            <a:off x="6096001" y="1584325"/>
            <a:ext cx="5358062" cy="4256088"/>
          </a:xfrm>
          <a:prstGeom prst="rect">
            <a:avLst/>
          </a:prstGeom>
        </p:spPr>
        <p:txBody>
          <a:bodyPr/>
          <a:lstStyle>
            <a:lvl1pPr marL="285750" indent="-285750">
              <a:buFont typeface="Arial" panose="020B0604020202020204" pitchFamily="34" charset="0"/>
              <a:buChar char="•"/>
              <a:defRPr sz="2000">
                <a:latin typeface="Neighbour Sans Normal" pitchFamily="2" charset="77"/>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74B47BBA-6B83-4A30-5C1A-9D6FBE6E4C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509563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Compar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CE8BD4CC-0203-4CB4-9CE6-9A60ED3DA8FA}"/>
              </a:ext>
            </a:extLst>
          </p:cNvPr>
          <p:cNvCxnSpPr/>
          <p:nvPr userDrawn="1"/>
        </p:nvCxnSpPr>
        <p:spPr>
          <a:xfrm>
            <a:off x="4073709" y="2116475"/>
            <a:ext cx="0" cy="2815119"/>
          </a:xfrm>
          <a:prstGeom prst="line">
            <a:avLst/>
          </a:prstGeom>
          <a:ln w="25400">
            <a:solidFill>
              <a:srgbClr val="D2D5D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74D141D-AE06-4EF4-82EA-E7F7EBA80ABA}"/>
              </a:ext>
            </a:extLst>
          </p:cNvPr>
          <p:cNvCxnSpPr/>
          <p:nvPr userDrawn="1"/>
        </p:nvCxnSpPr>
        <p:spPr>
          <a:xfrm>
            <a:off x="7988143" y="2116475"/>
            <a:ext cx="0" cy="2815119"/>
          </a:xfrm>
          <a:prstGeom prst="line">
            <a:avLst/>
          </a:prstGeom>
          <a:ln w="25400">
            <a:solidFill>
              <a:srgbClr val="D2D5DF"/>
            </a:solidFill>
          </a:ln>
        </p:spPr>
        <p:style>
          <a:lnRef idx="1">
            <a:schemeClr val="accent1"/>
          </a:lnRef>
          <a:fillRef idx="0">
            <a:schemeClr val="accent1"/>
          </a:fillRef>
          <a:effectRef idx="0">
            <a:schemeClr val="accent1"/>
          </a:effectRef>
          <a:fontRef idx="minor">
            <a:schemeClr val="tx1"/>
          </a:fontRef>
        </p:style>
      </p:cxnSp>
      <p:sp>
        <p:nvSpPr>
          <p:cNvPr id="21" name="Text Placeholder 19">
            <a:extLst>
              <a:ext uri="{FF2B5EF4-FFF2-40B4-BE49-F238E27FC236}">
                <a16:creationId xmlns:a16="http://schemas.microsoft.com/office/drawing/2014/main" id="{4A32EA56-85CD-4770-9A6F-B7C61E4C9594}"/>
              </a:ext>
            </a:extLst>
          </p:cNvPr>
          <p:cNvSpPr>
            <a:spLocks noGrp="1"/>
          </p:cNvSpPr>
          <p:nvPr>
            <p:ph type="body" sz="quarter" idx="16" hasCustomPrompt="1"/>
          </p:nvPr>
        </p:nvSpPr>
        <p:spPr>
          <a:xfrm>
            <a:off x="381001" y="2943553"/>
            <a:ext cx="3373584" cy="2291387"/>
          </a:xfrm>
          <a:prstGeom prst="rect">
            <a:avLst/>
          </a:prstGeom>
        </p:spPr>
        <p:txBody>
          <a:bodyPr/>
          <a:lstStyle>
            <a:lvl1pPr marL="0" indent="0" algn="l">
              <a:lnSpc>
                <a:spcPct val="100000"/>
              </a:lnSpc>
              <a:buFontTx/>
              <a:buNone/>
              <a:defRPr sz="2000" baseline="0">
                <a:latin typeface="Neighbour Sans" pitchFamily="2" charset="77"/>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Text block area can be inserted here to help describe the subject being presented to the audience and compared to the other columns</a:t>
            </a:r>
          </a:p>
        </p:txBody>
      </p:sp>
      <p:sp>
        <p:nvSpPr>
          <p:cNvPr id="29" name="Text Placeholder 11">
            <a:extLst>
              <a:ext uri="{FF2B5EF4-FFF2-40B4-BE49-F238E27FC236}">
                <a16:creationId xmlns:a16="http://schemas.microsoft.com/office/drawing/2014/main" id="{22F78E05-184D-416A-BB79-1411BD34DA38}"/>
              </a:ext>
            </a:extLst>
          </p:cNvPr>
          <p:cNvSpPr>
            <a:spLocks noGrp="1"/>
          </p:cNvSpPr>
          <p:nvPr>
            <p:ph type="body" sz="quarter" idx="21" hasCustomPrompt="1"/>
          </p:nvPr>
        </p:nvSpPr>
        <p:spPr>
          <a:xfrm>
            <a:off x="411798" y="2391471"/>
            <a:ext cx="1630254" cy="473656"/>
          </a:xfrm>
          <a:prstGeom prst="rect">
            <a:avLst/>
          </a:prstGeom>
          <a:noFill/>
        </p:spPr>
        <p:txBody>
          <a:bodyPr wrap="none" lIns="0" tIns="91440" bIns="91440">
            <a:spAutoFit/>
          </a:bodyPr>
          <a:lstStyle>
            <a:lvl1pPr marL="0" indent="0" algn="l">
              <a:buFontTx/>
              <a:buNone/>
              <a:defRPr sz="2000" b="1" cap="none" spc="0" baseline="0">
                <a:solidFill>
                  <a:schemeClr val="tx1"/>
                </a:solidFill>
                <a:latin typeface="Neighbour Sans" pitchFamily="2" charset="77"/>
              </a:defRPr>
            </a:lvl1pPr>
          </a:lstStyle>
          <a:p>
            <a:pPr lvl="0"/>
            <a:r>
              <a:rPr lang="en-US" dirty="0"/>
              <a:t>Short Subject</a:t>
            </a:r>
          </a:p>
        </p:txBody>
      </p:sp>
      <p:sp>
        <p:nvSpPr>
          <p:cNvPr id="4" name="Text Placeholder 4">
            <a:extLst>
              <a:ext uri="{FF2B5EF4-FFF2-40B4-BE49-F238E27FC236}">
                <a16:creationId xmlns:a16="http://schemas.microsoft.com/office/drawing/2014/main" id="{EF3834E2-8D2A-A50D-1B07-C6BD7327E2DF}"/>
              </a:ext>
            </a:extLst>
          </p:cNvPr>
          <p:cNvSpPr>
            <a:spLocks noGrp="1"/>
          </p:cNvSpPr>
          <p:nvPr>
            <p:ph type="body" sz="quarter" idx="11" hasCustomPrompt="1"/>
          </p:nvPr>
        </p:nvSpPr>
        <p:spPr>
          <a:xfrm>
            <a:off x="411798" y="930275"/>
            <a:ext cx="11724005" cy="365125"/>
          </a:xfrm>
          <a:prstGeom prst="rect">
            <a:avLst/>
          </a:prstGeom>
        </p:spPr>
        <p:txBody>
          <a:bodyPr lIns="0">
            <a:normAutofit/>
          </a:bodyPr>
          <a:lstStyle>
            <a:lvl1pPr marL="0" indent="0">
              <a:buFontTx/>
              <a:buNone/>
              <a:defRPr sz="2000" b="1" i="0" cap="none" spc="0" baseline="0">
                <a:latin typeface="Neighbour Sans" pitchFamily="2" charset="77"/>
              </a:defRPr>
            </a:lvl1pPr>
          </a:lstStyle>
          <a:p>
            <a:pPr lvl="0"/>
            <a:r>
              <a:rPr lang="en-US" dirty="0"/>
              <a:t>Subhead goes here and delete if not needed</a:t>
            </a:r>
          </a:p>
        </p:txBody>
      </p:sp>
      <p:sp>
        <p:nvSpPr>
          <p:cNvPr id="6" name="Text Placeholder 22">
            <a:extLst>
              <a:ext uri="{FF2B5EF4-FFF2-40B4-BE49-F238E27FC236}">
                <a16:creationId xmlns:a16="http://schemas.microsoft.com/office/drawing/2014/main" id="{AC0629E9-D7F6-E4E4-C19E-D1C4AF2B28EC}"/>
              </a:ext>
            </a:extLst>
          </p:cNvPr>
          <p:cNvSpPr>
            <a:spLocks noGrp="1"/>
          </p:cNvSpPr>
          <p:nvPr>
            <p:ph type="body" sz="quarter" idx="14" hasCustomPrompt="1"/>
          </p:nvPr>
        </p:nvSpPr>
        <p:spPr>
          <a:xfrm>
            <a:off x="386715" y="319406"/>
            <a:ext cx="11749088"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sp>
        <p:nvSpPr>
          <p:cNvPr id="7" name="Text Placeholder 19">
            <a:extLst>
              <a:ext uri="{FF2B5EF4-FFF2-40B4-BE49-F238E27FC236}">
                <a16:creationId xmlns:a16="http://schemas.microsoft.com/office/drawing/2014/main" id="{1584A41F-3E85-08BC-6024-10C9008C5337}"/>
              </a:ext>
            </a:extLst>
          </p:cNvPr>
          <p:cNvSpPr>
            <a:spLocks noGrp="1"/>
          </p:cNvSpPr>
          <p:nvPr>
            <p:ph type="body" sz="quarter" idx="22" hasCustomPrompt="1"/>
          </p:nvPr>
        </p:nvSpPr>
        <p:spPr>
          <a:xfrm>
            <a:off x="4291577" y="2943553"/>
            <a:ext cx="3373584" cy="2291387"/>
          </a:xfrm>
          <a:prstGeom prst="rect">
            <a:avLst/>
          </a:prstGeom>
        </p:spPr>
        <p:txBody>
          <a:bodyPr/>
          <a:lstStyle>
            <a:lvl1pPr marL="0" indent="0" algn="l">
              <a:lnSpc>
                <a:spcPct val="100000"/>
              </a:lnSpc>
              <a:buFontTx/>
              <a:buNone/>
              <a:defRPr sz="2000" baseline="0">
                <a:latin typeface="Neighbour Sans" pitchFamily="2" charset="77"/>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Text block area can be inserted here to help describe the subject being presented to the audience and compared to the other columns</a:t>
            </a:r>
          </a:p>
        </p:txBody>
      </p:sp>
      <p:sp>
        <p:nvSpPr>
          <p:cNvPr id="8" name="Text Placeholder 11">
            <a:extLst>
              <a:ext uri="{FF2B5EF4-FFF2-40B4-BE49-F238E27FC236}">
                <a16:creationId xmlns:a16="http://schemas.microsoft.com/office/drawing/2014/main" id="{ADF5BB11-6934-C714-3D63-E725B5305B37}"/>
              </a:ext>
            </a:extLst>
          </p:cNvPr>
          <p:cNvSpPr>
            <a:spLocks noGrp="1"/>
          </p:cNvSpPr>
          <p:nvPr>
            <p:ph type="body" sz="quarter" idx="23" hasCustomPrompt="1"/>
          </p:nvPr>
        </p:nvSpPr>
        <p:spPr>
          <a:xfrm>
            <a:off x="4291577" y="2391471"/>
            <a:ext cx="1630254" cy="473656"/>
          </a:xfrm>
          <a:prstGeom prst="rect">
            <a:avLst/>
          </a:prstGeom>
          <a:noFill/>
        </p:spPr>
        <p:txBody>
          <a:bodyPr wrap="none" lIns="0" tIns="91440" bIns="91440">
            <a:spAutoFit/>
          </a:bodyPr>
          <a:lstStyle>
            <a:lvl1pPr marL="0" indent="0" algn="l">
              <a:buFontTx/>
              <a:buNone/>
              <a:defRPr sz="2000" b="1" cap="none" spc="0" baseline="0">
                <a:solidFill>
                  <a:schemeClr val="tx1"/>
                </a:solidFill>
                <a:latin typeface="Neighbour Sans" pitchFamily="2" charset="77"/>
              </a:defRPr>
            </a:lvl1pPr>
          </a:lstStyle>
          <a:p>
            <a:pPr lvl="0"/>
            <a:r>
              <a:rPr lang="en-US" dirty="0"/>
              <a:t>Short Subject</a:t>
            </a:r>
          </a:p>
        </p:txBody>
      </p:sp>
      <p:sp>
        <p:nvSpPr>
          <p:cNvPr id="9" name="Text Placeholder 19">
            <a:extLst>
              <a:ext uri="{FF2B5EF4-FFF2-40B4-BE49-F238E27FC236}">
                <a16:creationId xmlns:a16="http://schemas.microsoft.com/office/drawing/2014/main" id="{E315B1C6-92C6-4CAD-7371-5997E846ECCD}"/>
              </a:ext>
            </a:extLst>
          </p:cNvPr>
          <p:cNvSpPr>
            <a:spLocks noGrp="1"/>
          </p:cNvSpPr>
          <p:nvPr>
            <p:ph type="body" sz="quarter" idx="24" hasCustomPrompt="1"/>
          </p:nvPr>
        </p:nvSpPr>
        <p:spPr>
          <a:xfrm>
            <a:off x="8207470" y="2943553"/>
            <a:ext cx="3373584" cy="2291387"/>
          </a:xfrm>
          <a:prstGeom prst="rect">
            <a:avLst/>
          </a:prstGeom>
        </p:spPr>
        <p:txBody>
          <a:bodyPr/>
          <a:lstStyle>
            <a:lvl1pPr marL="0" indent="0" algn="l">
              <a:lnSpc>
                <a:spcPct val="100000"/>
              </a:lnSpc>
              <a:buFontTx/>
              <a:buNone/>
              <a:defRPr sz="2000" baseline="0">
                <a:latin typeface="Neighbour Sans" pitchFamily="2" charset="77"/>
              </a:defRPr>
            </a:lvl1pPr>
            <a:lvl2pPr marL="457200" indent="0">
              <a:buFontTx/>
              <a:buNone/>
              <a:defRPr sz="1600"/>
            </a:lvl2pPr>
            <a:lvl3pPr marL="914400" indent="0">
              <a:buFontTx/>
              <a:buNone/>
              <a:defRPr sz="1600"/>
            </a:lvl3pPr>
            <a:lvl4pPr marL="1371600" indent="0">
              <a:buFontTx/>
              <a:buNone/>
              <a:defRPr sz="1600"/>
            </a:lvl4pPr>
            <a:lvl5pPr marL="1828800" indent="0">
              <a:buFontTx/>
              <a:buNone/>
              <a:defRPr sz="1600"/>
            </a:lvl5pPr>
          </a:lstStyle>
          <a:p>
            <a:pPr lvl="0"/>
            <a:r>
              <a:rPr lang="en-US" dirty="0"/>
              <a:t>Text block area can be inserted here to help describe the subject being presented to the audience and compared to the other columns</a:t>
            </a:r>
          </a:p>
        </p:txBody>
      </p:sp>
      <p:sp>
        <p:nvSpPr>
          <p:cNvPr id="10" name="Text Placeholder 11">
            <a:extLst>
              <a:ext uri="{FF2B5EF4-FFF2-40B4-BE49-F238E27FC236}">
                <a16:creationId xmlns:a16="http://schemas.microsoft.com/office/drawing/2014/main" id="{215B00E9-8120-8523-5669-299506ADC782}"/>
              </a:ext>
            </a:extLst>
          </p:cNvPr>
          <p:cNvSpPr>
            <a:spLocks noGrp="1"/>
          </p:cNvSpPr>
          <p:nvPr>
            <p:ph type="body" sz="quarter" idx="25" hasCustomPrompt="1"/>
          </p:nvPr>
        </p:nvSpPr>
        <p:spPr>
          <a:xfrm>
            <a:off x="8238267" y="2391471"/>
            <a:ext cx="1630254" cy="473656"/>
          </a:xfrm>
          <a:prstGeom prst="rect">
            <a:avLst/>
          </a:prstGeom>
          <a:noFill/>
        </p:spPr>
        <p:txBody>
          <a:bodyPr wrap="none" lIns="0" tIns="91440" bIns="91440">
            <a:spAutoFit/>
          </a:bodyPr>
          <a:lstStyle>
            <a:lvl1pPr marL="0" indent="0" algn="l">
              <a:buFontTx/>
              <a:buNone/>
              <a:defRPr sz="2000" b="1" cap="none" spc="0" baseline="0">
                <a:solidFill>
                  <a:schemeClr val="tx1"/>
                </a:solidFill>
                <a:latin typeface="Neighbour Sans" pitchFamily="2" charset="77"/>
              </a:defRPr>
            </a:lvl1pPr>
          </a:lstStyle>
          <a:p>
            <a:pPr lvl="0"/>
            <a:r>
              <a:rPr lang="en-US" dirty="0"/>
              <a:t>Short Subject</a:t>
            </a:r>
          </a:p>
        </p:txBody>
      </p:sp>
      <p:sp>
        <p:nvSpPr>
          <p:cNvPr id="12" name="Footer Placeholder 11">
            <a:extLst>
              <a:ext uri="{FF2B5EF4-FFF2-40B4-BE49-F238E27FC236}">
                <a16:creationId xmlns:a16="http://schemas.microsoft.com/office/drawing/2014/main" id="{D9967EB6-1DF1-B848-62A4-F3231DB72575}"/>
              </a:ext>
            </a:extLst>
          </p:cNvPr>
          <p:cNvSpPr>
            <a:spLocks noGrp="1"/>
          </p:cNvSpPr>
          <p:nvPr>
            <p:ph type="ftr" sz="quarter" idx="26"/>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3" name="Slide Number Placeholder 2">
            <a:extLst>
              <a:ext uri="{FF2B5EF4-FFF2-40B4-BE49-F238E27FC236}">
                <a16:creationId xmlns:a16="http://schemas.microsoft.com/office/drawing/2014/main" id="{A41A4016-5875-E4C2-BC13-AABBC15992CE}"/>
              </a:ext>
            </a:extLst>
          </p:cNvPr>
          <p:cNvSpPr>
            <a:spLocks noGrp="1"/>
          </p:cNvSpPr>
          <p:nvPr>
            <p:ph type="sldNum" sz="quarter" idx="27"/>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A51E50A7-4630-1CA0-BDEC-C3B42471B4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3415448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People">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A51E23E1-5D2C-1146-81BC-D39E1D31E236}"/>
              </a:ext>
            </a:extLst>
          </p:cNvPr>
          <p:cNvSpPr>
            <a:spLocks noGrp="1"/>
          </p:cNvSpPr>
          <p:nvPr>
            <p:ph type="pic" sz="quarter" idx="12"/>
          </p:nvPr>
        </p:nvSpPr>
        <p:spPr>
          <a:xfrm>
            <a:off x="603971" y="1844674"/>
            <a:ext cx="1804861" cy="1804861"/>
          </a:xfrm>
          <a:prstGeom prst="ellipse">
            <a:avLst/>
          </a:prstGeom>
          <a:solidFill>
            <a:srgbClr val="7C8399"/>
          </a:solidFill>
        </p:spPr>
        <p:txBody>
          <a:bodyPr/>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5" name="Text Placeholder 3">
            <a:extLst>
              <a:ext uri="{FF2B5EF4-FFF2-40B4-BE49-F238E27FC236}">
                <a16:creationId xmlns:a16="http://schemas.microsoft.com/office/drawing/2014/main" id="{BF0511DF-DCA5-0D4B-BE08-CB79138195CE}"/>
              </a:ext>
            </a:extLst>
          </p:cNvPr>
          <p:cNvSpPr>
            <a:spLocks noGrp="1"/>
          </p:cNvSpPr>
          <p:nvPr>
            <p:ph type="body" sz="quarter" idx="13" hasCustomPrompt="1"/>
          </p:nvPr>
        </p:nvSpPr>
        <p:spPr>
          <a:xfrm>
            <a:off x="503343" y="3955596"/>
            <a:ext cx="2006117" cy="293034"/>
          </a:xfrm>
          <a:prstGeom prst="rect">
            <a:avLst/>
          </a:prstGeom>
          <a:ln>
            <a:noFill/>
          </a:ln>
        </p:spPr>
        <p:txBody>
          <a:bodyPr anchor="b">
            <a:noAutofit/>
          </a:bodyPr>
          <a:lstStyle>
            <a:lvl1pPr marL="0" indent="0" algn="ctr">
              <a:lnSpc>
                <a:spcPct val="100000"/>
              </a:lnSpc>
              <a:buNone/>
              <a:defRPr sz="1800" b="1" i="0"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Name</a:t>
            </a:r>
            <a:endParaRPr lang="en-US" dirty="0"/>
          </a:p>
        </p:txBody>
      </p:sp>
      <p:sp>
        <p:nvSpPr>
          <p:cNvPr id="6" name="Text Placeholder 3">
            <a:extLst>
              <a:ext uri="{FF2B5EF4-FFF2-40B4-BE49-F238E27FC236}">
                <a16:creationId xmlns:a16="http://schemas.microsoft.com/office/drawing/2014/main" id="{F6AE39BE-CB64-B448-802C-908E3DB6F9C8}"/>
              </a:ext>
            </a:extLst>
          </p:cNvPr>
          <p:cNvSpPr>
            <a:spLocks noGrp="1"/>
          </p:cNvSpPr>
          <p:nvPr>
            <p:ph type="body" sz="quarter" idx="14" hasCustomPrompt="1"/>
          </p:nvPr>
        </p:nvSpPr>
        <p:spPr>
          <a:xfrm>
            <a:off x="503343" y="4212588"/>
            <a:ext cx="2006117" cy="293034"/>
          </a:xfrm>
          <a:prstGeom prst="rect">
            <a:avLst/>
          </a:prstGeom>
        </p:spPr>
        <p:txBody>
          <a:bodyPr anchor="t">
            <a:noAutofit/>
          </a:bodyPr>
          <a:lstStyle>
            <a:lvl1pPr marL="0" indent="0" algn="ctr">
              <a:lnSpc>
                <a:spcPct val="100000"/>
              </a:lnSpc>
              <a:buNone/>
              <a:defRPr sz="1800" b="0" i="1"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Title</a:t>
            </a:r>
            <a:endParaRPr lang="en-US" dirty="0"/>
          </a:p>
        </p:txBody>
      </p:sp>
      <p:sp>
        <p:nvSpPr>
          <p:cNvPr id="9" name="Picture Placeholder 13">
            <a:extLst>
              <a:ext uri="{FF2B5EF4-FFF2-40B4-BE49-F238E27FC236}">
                <a16:creationId xmlns:a16="http://schemas.microsoft.com/office/drawing/2014/main" id="{3AAB82B8-0B0E-EE40-9694-4384975D35A1}"/>
              </a:ext>
            </a:extLst>
          </p:cNvPr>
          <p:cNvSpPr>
            <a:spLocks noGrp="1"/>
          </p:cNvSpPr>
          <p:nvPr>
            <p:ph type="pic" sz="quarter" idx="15"/>
          </p:nvPr>
        </p:nvSpPr>
        <p:spPr>
          <a:xfrm>
            <a:off x="2870089" y="1844674"/>
            <a:ext cx="1804861" cy="1804861"/>
          </a:xfrm>
          <a:prstGeom prst="ellipse">
            <a:avLst/>
          </a:prstGeom>
          <a:solidFill>
            <a:srgbClr val="7C8399"/>
          </a:solidFill>
        </p:spPr>
        <p:txBody>
          <a:bodyPr/>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10" name="Text Placeholder 3">
            <a:extLst>
              <a:ext uri="{FF2B5EF4-FFF2-40B4-BE49-F238E27FC236}">
                <a16:creationId xmlns:a16="http://schemas.microsoft.com/office/drawing/2014/main" id="{62418465-8C57-4F45-BE8D-62108FA34D51}"/>
              </a:ext>
            </a:extLst>
          </p:cNvPr>
          <p:cNvSpPr>
            <a:spLocks noGrp="1"/>
          </p:cNvSpPr>
          <p:nvPr>
            <p:ph type="body" sz="quarter" idx="16" hasCustomPrompt="1"/>
          </p:nvPr>
        </p:nvSpPr>
        <p:spPr>
          <a:xfrm>
            <a:off x="2769461" y="3955596"/>
            <a:ext cx="2006117" cy="293034"/>
          </a:xfrm>
          <a:prstGeom prst="rect">
            <a:avLst/>
          </a:prstGeom>
          <a:ln>
            <a:noFill/>
          </a:ln>
        </p:spPr>
        <p:txBody>
          <a:bodyPr anchor="b">
            <a:noAutofit/>
          </a:bodyPr>
          <a:lstStyle>
            <a:lvl1pPr marL="0" indent="0" algn="ctr">
              <a:lnSpc>
                <a:spcPct val="100000"/>
              </a:lnSpc>
              <a:buNone/>
              <a:defRPr sz="1800" b="1" i="0"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Name</a:t>
            </a:r>
            <a:endParaRPr lang="en-US" dirty="0"/>
          </a:p>
        </p:txBody>
      </p:sp>
      <p:sp>
        <p:nvSpPr>
          <p:cNvPr id="12" name="Text Placeholder 3">
            <a:extLst>
              <a:ext uri="{FF2B5EF4-FFF2-40B4-BE49-F238E27FC236}">
                <a16:creationId xmlns:a16="http://schemas.microsoft.com/office/drawing/2014/main" id="{2CBB0995-A595-5647-968C-CEA69BA56A9D}"/>
              </a:ext>
            </a:extLst>
          </p:cNvPr>
          <p:cNvSpPr>
            <a:spLocks noGrp="1"/>
          </p:cNvSpPr>
          <p:nvPr>
            <p:ph type="body" sz="quarter" idx="17" hasCustomPrompt="1"/>
          </p:nvPr>
        </p:nvSpPr>
        <p:spPr>
          <a:xfrm>
            <a:off x="2769461" y="4212588"/>
            <a:ext cx="2006117" cy="293034"/>
          </a:xfrm>
          <a:prstGeom prst="rect">
            <a:avLst/>
          </a:prstGeom>
        </p:spPr>
        <p:txBody>
          <a:bodyPr anchor="t">
            <a:noAutofit/>
          </a:bodyPr>
          <a:lstStyle>
            <a:lvl1pPr marL="0" indent="0" algn="ctr">
              <a:lnSpc>
                <a:spcPct val="100000"/>
              </a:lnSpc>
              <a:buNone/>
              <a:defRPr sz="1800" b="0" i="1"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Title</a:t>
            </a:r>
            <a:endParaRPr lang="en-US" dirty="0"/>
          </a:p>
        </p:txBody>
      </p:sp>
      <p:sp>
        <p:nvSpPr>
          <p:cNvPr id="13" name="Picture Placeholder 13">
            <a:extLst>
              <a:ext uri="{FF2B5EF4-FFF2-40B4-BE49-F238E27FC236}">
                <a16:creationId xmlns:a16="http://schemas.microsoft.com/office/drawing/2014/main" id="{89A51380-F256-C843-BC8B-76DBAAB54530}"/>
              </a:ext>
            </a:extLst>
          </p:cNvPr>
          <p:cNvSpPr>
            <a:spLocks noGrp="1"/>
          </p:cNvSpPr>
          <p:nvPr>
            <p:ph type="pic" sz="quarter" idx="18"/>
          </p:nvPr>
        </p:nvSpPr>
        <p:spPr>
          <a:xfrm>
            <a:off x="5136208" y="1844674"/>
            <a:ext cx="1804861" cy="1804861"/>
          </a:xfrm>
          <a:prstGeom prst="ellipse">
            <a:avLst/>
          </a:prstGeom>
          <a:solidFill>
            <a:srgbClr val="7C8399"/>
          </a:solidFill>
        </p:spPr>
        <p:txBody>
          <a:bodyPr/>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14" name="Text Placeholder 3">
            <a:extLst>
              <a:ext uri="{FF2B5EF4-FFF2-40B4-BE49-F238E27FC236}">
                <a16:creationId xmlns:a16="http://schemas.microsoft.com/office/drawing/2014/main" id="{BEF2A20F-8F97-4E42-A058-1C106D67A46C}"/>
              </a:ext>
            </a:extLst>
          </p:cNvPr>
          <p:cNvSpPr>
            <a:spLocks noGrp="1"/>
          </p:cNvSpPr>
          <p:nvPr>
            <p:ph type="body" sz="quarter" idx="19" hasCustomPrompt="1"/>
          </p:nvPr>
        </p:nvSpPr>
        <p:spPr>
          <a:xfrm>
            <a:off x="5035580" y="3955596"/>
            <a:ext cx="2006117" cy="293034"/>
          </a:xfrm>
          <a:prstGeom prst="rect">
            <a:avLst/>
          </a:prstGeom>
          <a:ln>
            <a:noFill/>
          </a:ln>
        </p:spPr>
        <p:txBody>
          <a:bodyPr anchor="b">
            <a:noAutofit/>
          </a:bodyPr>
          <a:lstStyle>
            <a:lvl1pPr marL="0" indent="0" algn="ctr">
              <a:lnSpc>
                <a:spcPct val="100000"/>
              </a:lnSpc>
              <a:buNone/>
              <a:defRPr sz="1800" b="1" i="0"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Name</a:t>
            </a:r>
            <a:endParaRPr lang="en-US" dirty="0"/>
          </a:p>
        </p:txBody>
      </p:sp>
      <p:sp>
        <p:nvSpPr>
          <p:cNvPr id="15" name="Text Placeholder 3">
            <a:extLst>
              <a:ext uri="{FF2B5EF4-FFF2-40B4-BE49-F238E27FC236}">
                <a16:creationId xmlns:a16="http://schemas.microsoft.com/office/drawing/2014/main" id="{36869FC8-23CE-8342-B643-98406EC912D5}"/>
              </a:ext>
            </a:extLst>
          </p:cNvPr>
          <p:cNvSpPr>
            <a:spLocks noGrp="1"/>
          </p:cNvSpPr>
          <p:nvPr>
            <p:ph type="body" sz="quarter" idx="20" hasCustomPrompt="1"/>
          </p:nvPr>
        </p:nvSpPr>
        <p:spPr>
          <a:xfrm>
            <a:off x="5035580" y="4212588"/>
            <a:ext cx="2006117" cy="293034"/>
          </a:xfrm>
          <a:prstGeom prst="rect">
            <a:avLst/>
          </a:prstGeom>
        </p:spPr>
        <p:txBody>
          <a:bodyPr anchor="t">
            <a:noAutofit/>
          </a:bodyPr>
          <a:lstStyle>
            <a:lvl1pPr marL="0" indent="0" algn="ctr">
              <a:lnSpc>
                <a:spcPct val="100000"/>
              </a:lnSpc>
              <a:buNone/>
              <a:defRPr sz="1800" b="0" i="1"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Title</a:t>
            </a:r>
            <a:endParaRPr lang="en-US" dirty="0"/>
          </a:p>
        </p:txBody>
      </p:sp>
      <p:sp>
        <p:nvSpPr>
          <p:cNvPr id="16" name="Picture Placeholder 13">
            <a:extLst>
              <a:ext uri="{FF2B5EF4-FFF2-40B4-BE49-F238E27FC236}">
                <a16:creationId xmlns:a16="http://schemas.microsoft.com/office/drawing/2014/main" id="{6C1325DC-DC00-E64F-B49C-6A0348BC7AC6}"/>
              </a:ext>
            </a:extLst>
          </p:cNvPr>
          <p:cNvSpPr>
            <a:spLocks noGrp="1"/>
          </p:cNvSpPr>
          <p:nvPr>
            <p:ph type="pic" sz="quarter" idx="21"/>
          </p:nvPr>
        </p:nvSpPr>
        <p:spPr>
          <a:xfrm>
            <a:off x="7402326" y="1844674"/>
            <a:ext cx="1804861" cy="1804861"/>
          </a:xfrm>
          <a:prstGeom prst="ellipse">
            <a:avLst/>
          </a:prstGeom>
          <a:solidFill>
            <a:srgbClr val="7C8399"/>
          </a:solidFill>
        </p:spPr>
        <p:txBody>
          <a:bodyPr/>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17" name="Text Placeholder 3">
            <a:extLst>
              <a:ext uri="{FF2B5EF4-FFF2-40B4-BE49-F238E27FC236}">
                <a16:creationId xmlns:a16="http://schemas.microsoft.com/office/drawing/2014/main" id="{983B0D82-1245-824B-B431-04C1FD6EE3B5}"/>
              </a:ext>
            </a:extLst>
          </p:cNvPr>
          <p:cNvSpPr>
            <a:spLocks noGrp="1"/>
          </p:cNvSpPr>
          <p:nvPr>
            <p:ph type="body" sz="quarter" idx="22" hasCustomPrompt="1"/>
          </p:nvPr>
        </p:nvSpPr>
        <p:spPr>
          <a:xfrm>
            <a:off x="7301698" y="3955596"/>
            <a:ext cx="2006117" cy="293034"/>
          </a:xfrm>
          <a:prstGeom prst="rect">
            <a:avLst/>
          </a:prstGeom>
          <a:ln>
            <a:noFill/>
          </a:ln>
        </p:spPr>
        <p:txBody>
          <a:bodyPr anchor="b">
            <a:noAutofit/>
          </a:bodyPr>
          <a:lstStyle>
            <a:lvl1pPr marL="0" indent="0" algn="ctr">
              <a:lnSpc>
                <a:spcPct val="100000"/>
              </a:lnSpc>
              <a:buNone/>
              <a:defRPr sz="1800" b="1" i="0"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Name</a:t>
            </a:r>
            <a:endParaRPr lang="en-US" dirty="0"/>
          </a:p>
        </p:txBody>
      </p:sp>
      <p:sp>
        <p:nvSpPr>
          <p:cNvPr id="18" name="Text Placeholder 3">
            <a:extLst>
              <a:ext uri="{FF2B5EF4-FFF2-40B4-BE49-F238E27FC236}">
                <a16:creationId xmlns:a16="http://schemas.microsoft.com/office/drawing/2014/main" id="{02F458AB-3E83-E843-8EA3-68475F6B941B}"/>
              </a:ext>
            </a:extLst>
          </p:cNvPr>
          <p:cNvSpPr>
            <a:spLocks noGrp="1"/>
          </p:cNvSpPr>
          <p:nvPr>
            <p:ph type="body" sz="quarter" idx="23" hasCustomPrompt="1"/>
          </p:nvPr>
        </p:nvSpPr>
        <p:spPr>
          <a:xfrm>
            <a:off x="7301698" y="4212588"/>
            <a:ext cx="2006117" cy="293034"/>
          </a:xfrm>
          <a:prstGeom prst="rect">
            <a:avLst/>
          </a:prstGeom>
        </p:spPr>
        <p:txBody>
          <a:bodyPr anchor="t">
            <a:noAutofit/>
          </a:bodyPr>
          <a:lstStyle>
            <a:lvl1pPr marL="0" indent="0" algn="ctr">
              <a:lnSpc>
                <a:spcPct val="100000"/>
              </a:lnSpc>
              <a:buNone/>
              <a:defRPr sz="1800" b="0" i="1"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Title</a:t>
            </a:r>
            <a:endParaRPr lang="en-US" dirty="0"/>
          </a:p>
        </p:txBody>
      </p:sp>
      <p:sp>
        <p:nvSpPr>
          <p:cNvPr id="19" name="Picture Placeholder 13">
            <a:extLst>
              <a:ext uri="{FF2B5EF4-FFF2-40B4-BE49-F238E27FC236}">
                <a16:creationId xmlns:a16="http://schemas.microsoft.com/office/drawing/2014/main" id="{0E9E4000-2ECC-6542-9143-09B8C09F23BA}"/>
              </a:ext>
            </a:extLst>
          </p:cNvPr>
          <p:cNvSpPr>
            <a:spLocks noGrp="1"/>
          </p:cNvSpPr>
          <p:nvPr>
            <p:ph type="pic" sz="quarter" idx="24"/>
          </p:nvPr>
        </p:nvSpPr>
        <p:spPr>
          <a:xfrm>
            <a:off x="9668444" y="1844674"/>
            <a:ext cx="1804861" cy="1804861"/>
          </a:xfrm>
          <a:prstGeom prst="ellipse">
            <a:avLst/>
          </a:prstGeom>
          <a:solidFill>
            <a:srgbClr val="7C8399"/>
          </a:solidFill>
        </p:spPr>
        <p:txBody>
          <a:bodyPr/>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20" name="Text Placeholder 3">
            <a:extLst>
              <a:ext uri="{FF2B5EF4-FFF2-40B4-BE49-F238E27FC236}">
                <a16:creationId xmlns:a16="http://schemas.microsoft.com/office/drawing/2014/main" id="{8C0648F8-891A-BE4B-B6C1-AB805AAF9CE2}"/>
              </a:ext>
            </a:extLst>
          </p:cNvPr>
          <p:cNvSpPr>
            <a:spLocks noGrp="1"/>
          </p:cNvSpPr>
          <p:nvPr>
            <p:ph type="body" sz="quarter" idx="25" hasCustomPrompt="1"/>
          </p:nvPr>
        </p:nvSpPr>
        <p:spPr>
          <a:xfrm>
            <a:off x="9567816" y="3955596"/>
            <a:ext cx="2006117" cy="293034"/>
          </a:xfrm>
          <a:prstGeom prst="rect">
            <a:avLst/>
          </a:prstGeom>
          <a:ln>
            <a:noFill/>
          </a:ln>
        </p:spPr>
        <p:txBody>
          <a:bodyPr anchor="b">
            <a:noAutofit/>
          </a:bodyPr>
          <a:lstStyle>
            <a:lvl1pPr marL="0" indent="0" algn="ctr">
              <a:lnSpc>
                <a:spcPct val="100000"/>
              </a:lnSpc>
              <a:buNone/>
              <a:defRPr sz="1800" b="1" i="0"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Name</a:t>
            </a:r>
            <a:endParaRPr lang="en-US" dirty="0"/>
          </a:p>
        </p:txBody>
      </p:sp>
      <p:sp>
        <p:nvSpPr>
          <p:cNvPr id="21" name="Text Placeholder 3">
            <a:extLst>
              <a:ext uri="{FF2B5EF4-FFF2-40B4-BE49-F238E27FC236}">
                <a16:creationId xmlns:a16="http://schemas.microsoft.com/office/drawing/2014/main" id="{E19C44AB-B46C-D14A-B0BE-CC87742118B1}"/>
              </a:ext>
            </a:extLst>
          </p:cNvPr>
          <p:cNvSpPr>
            <a:spLocks noGrp="1"/>
          </p:cNvSpPr>
          <p:nvPr>
            <p:ph type="body" sz="quarter" idx="26" hasCustomPrompt="1"/>
          </p:nvPr>
        </p:nvSpPr>
        <p:spPr>
          <a:xfrm>
            <a:off x="9567816" y="4212588"/>
            <a:ext cx="2006117" cy="293034"/>
          </a:xfrm>
          <a:prstGeom prst="rect">
            <a:avLst/>
          </a:prstGeom>
        </p:spPr>
        <p:txBody>
          <a:bodyPr anchor="t">
            <a:noAutofit/>
          </a:bodyPr>
          <a:lstStyle>
            <a:lvl1pPr marL="0" indent="0" algn="ctr">
              <a:lnSpc>
                <a:spcPct val="100000"/>
              </a:lnSpc>
              <a:buNone/>
              <a:defRPr sz="1800" b="0" i="1" baseline="0">
                <a:solidFill>
                  <a:schemeClr val="tx1"/>
                </a:solidFill>
                <a:latin typeface="Neighbour Sans" pitchFamily="2" charset="77"/>
              </a:defRPr>
            </a:lvl1pPr>
            <a:lvl2pPr marL="457189" indent="0">
              <a:buNone/>
              <a:defRPr/>
            </a:lvl2pPr>
            <a:lvl3pPr marL="914377" indent="0">
              <a:buNone/>
              <a:defRPr/>
            </a:lvl3pPr>
            <a:lvl4pPr marL="1371566" indent="0">
              <a:buNone/>
              <a:defRPr/>
            </a:lvl4pPr>
            <a:lvl5pPr marL="1828754" indent="0">
              <a:buNone/>
              <a:defRPr/>
            </a:lvl5pPr>
          </a:lstStyle>
          <a:p>
            <a:pPr>
              <a:lnSpc>
                <a:spcPct val="125000"/>
              </a:lnSpc>
            </a:pPr>
            <a:r>
              <a:rPr lang="id-ID" dirty="0">
                <a:solidFill>
                  <a:schemeClr val="tx1">
                    <a:lumMod val="75000"/>
                    <a:lumOff val="25000"/>
                  </a:schemeClr>
                </a:solidFill>
                <a:ea typeface="Roboto Condensed" panose="02000000000000000000" pitchFamily="2" charset="0"/>
                <a:cs typeface="Open Sans" panose="020B0806030504020204" pitchFamily="34" charset="0"/>
              </a:rPr>
              <a:t>Person </a:t>
            </a:r>
            <a:r>
              <a:rPr lang="id-ID" dirty="0" err="1">
                <a:solidFill>
                  <a:schemeClr val="tx1">
                    <a:lumMod val="75000"/>
                    <a:lumOff val="25000"/>
                  </a:schemeClr>
                </a:solidFill>
                <a:ea typeface="Roboto Condensed" panose="02000000000000000000" pitchFamily="2" charset="0"/>
                <a:cs typeface="Open Sans" panose="020B0806030504020204" pitchFamily="34" charset="0"/>
              </a:rPr>
              <a:t>Title</a:t>
            </a:r>
            <a:endParaRPr lang="en-US" dirty="0"/>
          </a:p>
        </p:txBody>
      </p:sp>
      <p:sp>
        <p:nvSpPr>
          <p:cNvPr id="3" name="Footer Placeholder 2">
            <a:extLst>
              <a:ext uri="{FF2B5EF4-FFF2-40B4-BE49-F238E27FC236}">
                <a16:creationId xmlns:a16="http://schemas.microsoft.com/office/drawing/2014/main" id="{14F06CDD-E34D-003B-46E7-5489AD049763}"/>
              </a:ext>
            </a:extLst>
          </p:cNvPr>
          <p:cNvSpPr>
            <a:spLocks noGrp="1"/>
          </p:cNvSpPr>
          <p:nvPr>
            <p:ph type="ftr" sz="quarter" idx="27"/>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7" name="Slide Number Placeholder 6">
            <a:extLst>
              <a:ext uri="{FF2B5EF4-FFF2-40B4-BE49-F238E27FC236}">
                <a16:creationId xmlns:a16="http://schemas.microsoft.com/office/drawing/2014/main" id="{2E41645F-67B5-DD7A-4B8E-2B7477BA2217}"/>
              </a:ext>
            </a:extLst>
          </p:cNvPr>
          <p:cNvSpPr>
            <a:spLocks noGrp="1"/>
          </p:cNvSpPr>
          <p:nvPr>
            <p:ph type="sldNum" sz="quarter" idx="28"/>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23B778E7-ECCC-1951-6C86-B00FBDBAF6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2409608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 Title Only">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2E96E5B-0FC9-1EC5-847B-DAD967FD5306}"/>
              </a:ext>
            </a:extLst>
          </p:cNvPr>
          <p:cNvSpPr>
            <a:spLocks noGrp="1"/>
          </p:cNvSpPr>
          <p:nvPr>
            <p:ph type="body" sz="quarter" idx="11" hasCustomPrompt="1"/>
          </p:nvPr>
        </p:nvSpPr>
        <p:spPr>
          <a:xfrm>
            <a:off x="411799" y="930275"/>
            <a:ext cx="11424286" cy="365125"/>
          </a:xfrm>
          <a:prstGeom prst="rect">
            <a:avLst/>
          </a:prstGeom>
        </p:spPr>
        <p:txBody>
          <a:bodyPr lIns="0">
            <a:normAutofit/>
          </a:bodyPr>
          <a:lstStyle>
            <a:lvl1pPr marL="0" indent="0">
              <a:buFontTx/>
              <a:buNone/>
              <a:defRPr sz="2000" b="1" i="0" cap="none" spc="0" baseline="0">
                <a:latin typeface="Neighbour Sans" pitchFamily="2" charset="77"/>
              </a:defRPr>
            </a:lvl1pPr>
          </a:lstStyle>
          <a:p>
            <a:pPr lvl="0"/>
            <a:r>
              <a:rPr lang="en-US" dirty="0"/>
              <a:t>Subhead goes here and delete if not needed</a:t>
            </a:r>
          </a:p>
        </p:txBody>
      </p:sp>
      <p:sp>
        <p:nvSpPr>
          <p:cNvPr id="5" name="Text Placeholder 22">
            <a:extLst>
              <a:ext uri="{FF2B5EF4-FFF2-40B4-BE49-F238E27FC236}">
                <a16:creationId xmlns:a16="http://schemas.microsoft.com/office/drawing/2014/main" id="{3D61213E-01E3-64EC-DEF3-6B17ED748938}"/>
              </a:ext>
            </a:extLst>
          </p:cNvPr>
          <p:cNvSpPr>
            <a:spLocks noGrp="1"/>
          </p:cNvSpPr>
          <p:nvPr>
            <p:ph type="body" sz="quarter" idx="14" hasCustomPrompt="1"/>
          </p:nvPr>
        </p:nvSpPr>
        <p:spPr>
          <a:xfrm>
            <a:off x="386715" y="319406"/>
            <a:ext cx="11424285" cy="610869"/>
          </a:xfrm>
          <a:prstGeom prst="rect">
            <a:avLst/>
          </a:prstGeom>
        </p:spPr>
        <p:txBody>
          <a:bodyPr lIns="0">
            <a:noAutofit/>
          </a:bodyPr>
          <a:lstStyle>
            <a:lvl1pPr marL="0" indent="0">
              <a:buFontTx/>
              <a:buNone/>
              <a:defRPr sz="4400" b="1" i="0">
                <a:solidFill>
                  <a:srgbClr val="2A5EEC"/>
                </a:solidFill>
                <a:latin typeface="Neighbour Sans" pitchFamily="2" charset="77"/>
              </a:defRPr>
            </a:lvl1pPr>
            <a:lvl2pPr marL="457200" indent="0">
              <a:buFontTx/>
              <a:buNone/>
              <a:defRPr>
                <a:latin typeface="Gotham Bold" pitchFamily="50" charset="0"/>
              </a:defRPr>
            </a:lvl2pPr>
            <a:lvl3pPr marL="914400" indent="0">
              <a:buFontTx/>
              <a:buNone/>
              <a:defRPr>
                <a:latin typeface="Gotham Bold" pitchFamily="50" charset="0"/>
              </a:defRPr>
            </a:lvl3pPr>
            <a:lvl4pPr marL="1371600" indent="0">
              <a:buFontTx/>
              <a:buNone/>
              <a:defRPr>
                <a:latin typeface="Gotham Bold" pitchFamily="50" charset="0"/>
              </a:defRPr>
            </a:lvl4pPr>
            <a:lvl5pPr marL="1828800" indent="0">
              <a:buFontTx/>
              <a:buNone/>
              <a:defRPr>
                <a:latin typeface="Gotham Bold" pitchFamily="50" charset="0"/>
              </a:defRPr>
            </a:lvl5pPr>
          </a:lstStyle>
          <a:p>
            <a:pPr lvl="0"/>
            <a:r>
              <a:rPr lang="en-US" dirty="0"/>
              <a:t>Slide Title</a:t>
            </a:r>
          </a:p>
        </p:txBody>
      </p:sp>
      <p:sp>
        <p:nvSpPr>
          <p:cNvPr id="7" name="Footer Placeholder 6">
            <a:extLst>
              <a:ext uri="{FF2B5EF4-FFF2-40B4-BE49-F238E27FC236}">
                <a16:creationId xmlns:a16="http://schemas.microsoft.com/office/drawing/2014/main" id="{1D2002CA-5E28-3913-D96D-88153F870B1A}"/>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3" name="Slide Number Placeholder 2">
            <a:extLst>
              <a:ext uri="{FF2B5EF4-FFF2-40B4-BE49-F238E27FC236}">
                <a16:creationId xmlns:a16="http://schemas.microsoft.com/office/drawing/2014/main" id="{01736072-4121-5064-7127-0EB0A44344DF}"/>
              </a:ext>
            </a:extLst>
          </p:cNvPr>
          <p:cNvSpPr>
            <a:spLocks noGrp="1"/>
          </p:cNvSpPr>
          <p:nvPr>
            <p:ph type="sldNum" sz="quarter" idx="16"/>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58005092-F744-D6EB-E880-F907409CE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1008187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81B16D-6B25-3594-97FF-5BCB0C6BA576}"/>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4" name="Slide Number Placeholder 3">
            <a:extLst>
              <a:ext uri="{FF2B5EF4-FFF2-40B4-BE49-F238E27FC236}">
                <a16:creationId xmlns:a16="http://schemas.microsoft.com/office/drawing/2014/main" id="{20C7C645-527E-AB69-5439-1013A53F24D2}"/>
              </a:ext>
            </a:extLst>
          </p:cNvPr>
          <p:cNvSpPr>
            <a:spLocks noGrp="1"/>
          </p:cNvSpPr>
          <p:nvPr>
            <p:ph type="sldNum" sz="quarter" idx="11"/>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A7182DEA-A05D-7FE4-31B5-022EE2311F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3865606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ntent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181B16D-6B25-3594-97FF-5BCB0C6BA576}"/>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4" name="Slide Number Placeholder 3">
            <a:extLst>
              <a:ext uri="{FF2B5EF4-FFF2-40B4-BE49-F238E27FC236}">
                <a16:creationId xmlns:a16="http://schemas.microsoft.com/office/drawing/2014/main" id="{20C7C645-527E-AB69-5439-1013A53F24D2}"/>
              </a:ext>
            </a:extLst>
          </p:cNvPr>
          <p:cNvSpPr>
            <a:spLocks noGrp="1"/>
          </p:cNvSpPr>
          <p:nvPr>
            <p:ph type="sldNum" sz="quarter" idx="11"/>
          </p:nvPr>
        </p:nvSpPr>
        <p:spPr/>
        <p:txBody>
          <a:bodyPr/>
          <a:lstStyle/>
          <a:p>
            <a:fld id="{F413AB0B-C1C3-453E-896D-528FF709372D}" type="slidenum">
              <a:rPr lang="en-US" smtClean="0"/>
              <a:pPr/>
              <a:t>‹#›</a:t>
            </a:fld>
            <a:endParaRPr lang="en-US" dirty="0"/>
          </a:p>
        </p:txBody>
      </p:sp>
    </p:spTree>
    <p:extLst>
      <p:ext uri="{BB962C8B-B14F-4D97-AF65-F5344CB8AC3E}">
        <p14:creationId xmlns:p14="http://schemas.microsoft.com/office/powerpoint/2010/main" val="1895366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ue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5ABC3E-66D3-4797-97BD-E8C80D0A839B}"/>
              </a:ext>
            </a:extLst>
          </p:cNvPr>
          <p:cNvSpPr/>
          <p:nvPr userDrawn="1"/>
        </p:nvSpPr>
        <p:spPr>
          <a:xfrm>
            <a:off x="11751"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1">
            <a:extLst>
              <a:ext uri="{FF2B5EF4-FFF2-40B4-BE49-F238E27FC236}">
                <a16:creationId xmlns:a16="http://schemas.microsoft.com/office/drawing/2014/main" id="{5E8AAB42-3096-D7FA-2A0E-3A0650EE82D2}"/>
              </a:ext>
            </a:extLst>
          </p:cNvPr>
          <p:cNvSpPr>
            <a:spLocks noGrp="1"/>
          </p:cNvSpPr>
          <p:nvPr>
            <p:ph type="body" sz="quarter" idx="12" hasCustomPrompt="1"/>
          </p:nvPr>
        </p:nvSpPr>
        <p:spPr>
          <a:xfrm>
            <a:off x="860737" y="2188098"/>
            <a:ext cx="4325111" cy="473656"/>
          </a:xfrm>
          <a:prstGeom prst="rect">
            <a:avLst/>
          </a:prstGeom>
          <a:noFill/>
        </p:spPr>
        <p:txBody>
          <a:bodyPr wrap="square" lIns="0" tIns="100584" bIns="91440">
            <a:spAutoFit/>
          </a:bodyPr>
          <a:lstStyle>
            <a:lvl1pPr marL="0" indent="0">
              <a:buFontTx/>
              <a:buNone/>
              <a:defRPr sz="2000" b="1" i="0" cap="none" spc="0" baseline="0">
                <a:solidFill>
                  <a:srgbClr val="AABFF7"/>
                </a:solidFill>
                <a:latin typeface="Neighbour Sans" pitchFamily="2" charset="77"/>
              </a:defRPr>
            </a:lvl1pPr>
          </a:lstStyle>
          <a:p>
            <a:pPr lvl="0"/>
            <a:r>
              <a:rPr lang="en-US" dirty="0"/>
              <a:t>Section title if needed</a:t>
            </a:r>
          </a:p>
        </p:txBody>
      </p:sp>
      <p:sp>
        <p:nvSpPr>
          <p:cNvPr id="4" name="Text Placeholder 13">
            <a:extLst>
              <a:ext uri="{FF2B5EF4-FFF2-40B4-BE49-F238E27FC236}">
                <a16:creationId xmlns:a16="http://schemas.microsoft.com/office/drawing/2014/main" id="{5CB07638-C55B-AAA1-AA90-30AB02D2E6FE}"/>
              </a:ext>
            </a:extLst>
          </p:cNvPr>
          <p:cNvSpPr>
            <a:spLocks noGrp="1"/>
          </p:cNvSpPr>
          <p:nvPr>
            <p:ph type="body" sz="quarter" idx="13" hasCustomPrompt="1"/>
          </p:nvPr>
        </p:nvSpPr>
        <p:spPr>
          <a:xfrm>
            <a:off x="860737" y="2733008"/>
            <a:ext cx="4325111" cy="1834285"/>
          </a:xfrm>
          <a:prstGeom prst="rect">
            <a:avLst/>
          </a:prstGeom>
        </p:spPr>
        <p:txBody>
          <a:bodyPr wrap="square">
            <a:spAutoFit/>
          </a:bodyPr>
          <a:lstStyle>
            <a:lvl1pPr marL="0" indent="0">
              <a:buFontTx/>
              <a:buNone/>
              <a:defRPr sz="4400" b="1" i="0" cap="none" baseline="0">
                <a:solidFill>
                  <a:schemeClr val="bg2"/>
                </a:solidFill>
                <a:latin typeface="Neighbour Sans Extra Bold" pitchFamily="2" charset="77"/>
              </a:defRPr>
            </a:lvl1pPr>
          </a:lstStyle>
          <a:p>
            <a:pPr lvl="0"/>
            <a:r>
              <a:rPr lang="en-US" dirty="0"/>
              <a:t>Add main thought to </a:t>
            </a:r>
            <a:br>
              <a:rPr lang="en-US" dirty="0"/>
            </a:br>
            <a:r>
              <a:rPr lang="en-US" dirty="0"/>
              <a:t>this space</a:t>
            </a:r>
          </a:p>
        </p:txBody>
      </p:sp>
      <p:sp>
        <p:nvSpPr>
          <p:cNvPr id="14" name="Footer Placeholder 2">
            <a:extLst>
              <a:ext uri="{FF2B5EF4-FFF2-40B4-BE49-F238E27FC236}">
                <a16:creationId xmlns:a16="http://schemas.microsoft.com/office/drawing/2014/main" id="{FAF10494-A065-9B18-7B40-B382FB252540}"/>
              </a:ext>
            </a:extLst>
          </p:cNvPr>
          <p:cNvSpPr>
            <a:spLocks noGrp="1"/>
          </p:cNvSpPr>
          <p:nvPr>
            <p:ph type="ftr" sz="quarter" idx="10"/>
          </p:nvPr>
        </p:nvSpPr>
        <p:spPr>
          <a:xfrm>
            <a:off x="7007013" y="6356350"/>
            <a:ext cx="4114800" cy="365125"/>
          </a:xfrm>
        </p:spPr>
        <p:txBody>
          <a:bodyPr/>
          <a:lstStyle>
            <a:lvl1pPr>
              <a:defRPr>
                <a:solidFill>
                  <a:schemeClr val="bg1"/>
                </a:solidFill>
              </a:defRPr>
            </a:lvl1pPr>
          </a:lstStyle>
          <a:p>
            <a:r>
              <a:rPr lang="en-US">
                <a:latin typeface="Neighbour Sans Normal" pitchFamily="2" charset="77"/>
              </a:rPr>
              <a:t>Change in "Header &amp; Footer" // Month Year</a:t>
            </a:r>
            <a:endParaRPr lang="en-US" dirty="0">
              <a:latin typeface="Neighbour Sans Normal" pitchFamily="2" charset="77"/>
            </a:endParaRPr>
          </a:p>
        </p:txBody>
      </p:sp>
      <p:sp>
        <p:nvSpPr>
          <p:cNvPr id="15" name="Slide Number Placeholder 3">
            <a:extLst>
              <a:ext uri="{FF2B5EF4-FFF2-40B4-BE49-F238E27FC236}">
                <a16:creationId xmlns:a16="http://schemas.microsoft.com/office/drawing/2014/main" id="{90921F56-6D86-CFE3-68CD-8503514F944E}"/>
              </a:ext>
            </a:extLst>
          </p:cNvPr>
          <p:cNvSpPr>
            <a:spLocks noGrp="1"/>
          </p:cNvSpPr>
          <p:nvPr>
            <p:ph type="sldNum" sz="quarter" idx="11"/>
          </p:nvPr>
        </p:nvSpPr>
        <p:spPr>
          <a:xfrm>
            <a:off x="11121813" y="6356350"/>
            <a:ext cx="452120" cy="365125"/>
          </a:xfrm>
        </p:spPr>
        <p:txBody>
          <a:bodyPr/>
          <a:lstStyle>
            <a:lvl1pPr>
              <a:defRPr>
                <a:solidFill>
                  <a:schemeClr val="bg1"/>
                </a:solidFill>
              </a:defRPr>
            </a:lvl1pPr>
          </a:lstStyle>
          <a:p>
            <a:fld id="{F413AB0B-C1C3-453E-896D-528FF709372D}" type="slidenum">
              <a:rPr lang="en-US" smtClean="0"/>
              <a:pPr/>
              <a:t>‹#›</a:t>
            </a:fld>
            <a:endParaRPr lang="en-US" dirty="0"/>
          </a:p>
        </p:txBody>
      </p:sp>
      <p:sp>
        <p:nvSpPr>
          <p:cNvPr id="18" name="Picture Placeholder 2">
            <a:extLst>
              <a:ext uri="{FF2B5EF4-FFF2-40B4-BE49-F238E27FC236}">
                <a16:creationId xmlns:a16="http://schemas.microsoft.com/office/drawing/2014/main" id="{2A2A7C37-28D5-4415-0476-9E9E27C4A68E}"/>
              </a:ext>
            </a:extLst>
          </p:cNvPr>
          <p:cNvSpPr>
            <a:spLocks noGrp="1" noChangeAspect="1"/>
          </p:cNvSpPr>
          <p:nvPr>
            <p:ph type="pic" idx="1"/>
          </p:nvPr>
        </p:nvSpPr>
        <p:spPr>
          <a:xfrm>
            <a:off x="6107751" y="972518"/>
            <a:ext cx="5014062" cy="4912963"/>
          </a:xfrm>
          <a:solidFill>
            <a:srgbClr val="7C8399"/>
          </a:solidFill>
        </p:spPr>
        <p:txBody>
          <a:bodyPr tIns="1828800" anchor="t">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10" name="Picture 9" descr="A black background with white text&#10;&#10;AI-generated content may be incorrect.">
            <a:extLst>
              <a:ext uri="{FF2B5EF4-FFF2-40B4-BE49-F238E27FC236}">
                <a16:creationId xmlns:a16="http://schemas.microsoft.com/office/drawing/2014/main" id="{9D0BC3B0-37EF-DC71-DA07-4AA86E40BC16}"/>
              </a:ext>
            </a:extLst>
          </p:cNvPr>
          <p:cNvPicPr>
            <a:picLocks noChangeAspect="1"/>
          </p:cNvPicPr>
          <p:nvPr userDrawn="1"/>
        </p:nvPicPr>
        <p:blipFill>
          <a:blip r:embed="rId2"/>
          <a:stretch>
            <a:fillRect/>
          </a:stretch>
        </p:blipFill>
        <p:spPr>
          <a:xfrm>
            <a:off x="467517" y="6248485"/>
            <a:ext cx="2961484" cy="398697"/>
          </a:xfrm>
          <a:prstGeom prst="rect">
            <a:avLst/>
          </a:prstGeom>
        </p:spPr>
      </p:pic>
      <p:pic>
        <p:nvPicPr>
          <p:cNvPr id="8" name="Picture 7">
            <a:extLst>
              <a:ext uri="{FF2B5EF4-FFF2-40B4-BE49-F238E27FC236}">
                <a16:creationId xmlns:a16="http://schemas.microsoft.com/office/drawing/2014/main" id="{ADC6D14A-53CA-6C36-D02E-48B6395BAE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8670989" y="3325542"/>
            <a:ext cx="6858001" cy="206919"/>
          </a:xfrm>
          <a:prstGeom prst="rect">
            <a:avLst/>
          </a:prstGeom>
        </p:spPr>
      </p:pic>
    </p:spTree>
    <p:extLst>
      <p:ext uri="{BB962C8B-B14F-4D97-AF65-F5344CB8AC3E}">
        <p14:creationId xmlns:p14="http://schemas.microsoft.com/office/powerpoint/2010/main" val="35680597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ue 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5ABC3E-66D3-4797-97BD-E8C80D0A839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2">
            <a:extLst>
              <a:ext uri="{FF2B5EF4-FFF2-40B4-BE49-F238E27FC236}">
                <a16:creationId xmlns:a16="http://schemas.microsoft.com/office/drawing/2014/main" id="{04171CF8-BFF0-5A37-2796-DED42D1630DA}"/>
              </a:ext>
            </a:extLst>
          </p:cNvPr>
          <p:cNvSpPr>
            <a:spLocks noGrp="1"/>
          </p:cNvSpPr>
          <p:nvPr>
            <p:ph type="ftr" sz="quarter" idx="10"/>
          </p:nvPr>
        </p:nvSpPr>
        <p:spPr>
          <a:xfrm>
            <a:off x="7007013" y="6356350"/>
            <a:ext cx="4114800" cy="365125"/>
          </a:xfrm>
        </p:spPr>
        <p:txBody>
          <a:bodyPr/>
          <a:lstStyle>
            <a:lvl1pPr>
              <a:defRPr>
                <a:solidFill>
                  <a:schemeClr val="bg1"/>
                </a:solidFill>
              </a:defRPr>
            </a:lvl1pPr>
          </a:lstStyle>
          <a:p>
            <a:r>
              <a:rPr lang="en-US">
                <a:latin typeface="Neighbour Sans Normal" pitchFamily="2" charset="77"/>
              </a:rPr>
              <a:t>Change in "Header &amp; Footer" // Month Year</a:t>
            </a:r>
            <a:endParaRPr lang="en-US" dirty="0">
              <a:latin typeface="Neighbour Sans Normal" pitchFamily="2" charset="77"/>
            </a:endParaRPr>
          </a:p>
        </p:txBody>
      </p:sp>
      <p:sp>
        <p:nvSpPr>
          <p:cNvPr id="13" name="Slide Number Placeholder 3">
            <a:extLst>
              <a:ext uri="{FF2B5EF4-FFF2-40B4-BE49-F238E27FC236}">
                <a16:creationId xmlns:a16="http://schemas.microsoft.com/office/drawing/2014/main" id="{E04A1633-5E43-3D11-EA75-BACE30CCC0B8}"/>
              </a:ext>
            </a:extLst>
          </p:cNvPr>
          <p:cNvSpPr>
            <a:spLocks noGrp="1"/>
          </p:cNvSpPr>
          <p:nvPr>
            <p:ph type="sldNum" sz="quarter" idx="11"/>
          </p:nvPr>
        </p:nvSpPr>
        <p:spPr>
          <a:xfrm>
            <a:off x="11121813" y="6356350"/>
            <a:ext cx="452120" cy="365125"/>
          </a:xfrm>
        </p:spPr>
        <p:txBody>
          <a:bodyPr/>
          <a:lstStyle>
            <a:lvl1pPr>
              <a:defRPr>
                <a:solidFill>
                  <a:schemeClr val="bg1"/>
                </a:solidFill>
              </a:defRPr>
            </a:lvl1pPr>
          </a:lstStyle>
          <a:p>
            <a:fld id="{F413AB0B-C1C3-453E-896D-528FF709372D}" type="slidenum">
              <a:rPr lang="en-US" smtClean="0"/>
              <a:pPr/>
              <a:t>‹#›</a:t>
            </a:fld>
            <a:endParaRPr lang="en-US" dirty="0"/>
          </a:p>
        </p:txBody>
      </p:sp>
      <p:pic>
        <p:nvPicPr>
          <p:cNvPr id="4" name="Picture 3" descr="A black background with white text&#10;&#10;AI-generated content may be incorrect.">
            <a:extLst>
              <a:ext uri="{FF2B5EF4-FFF2-40B4-BE49-F238E27FC236}">
                <a16:creationId xmlns:a16="http://schemas.microsoft.com/office/drawing/2014/main" id="{B1AD5794-30A4-F1D9-E1DA-5B3E4DAB958E}"/>
              </a:ext>
            </a:extLst>
          </p:cNvPr>
          <p:cNvPicPr>
            <a:picLocks noChangeAspect="1"/>
          </p:cNvPicPr>
          <p:nvPr userDrawn="1"/>
        </p:nvPicPr>
        <p:blipFill>
          <a:blip r:embed="rId2"/>
          <a:stretch>
            <a:fillRect/>
          </a:stretch>
        </p:blipFill>
        <p:spPr>
          <a:xfrm>
            <a:off x="467517" y="6248485"/>
            <a:ext cx="2961484" cy="398697"/>
          </a:xfrm>
          <a:prstGeom prst="rect">
            <a:avLst/>
          </a:prstGeom>
        </p:spPr>
      </p:pic>
      <p:pic>
        <p:nvPicPr>
          <p:cNvPr id="2" name="Picture 1">
            <a:extLst>
              <a:ext uri="{FF2B5EF4-FFF2-40B4-BE49-F238E27FC236}">
                <a16:creationId xmlns:a16="http://schemas.microsoft.com/office/drawing/2014/main" id="{9CDC3639-3DD2-2FE4-DC27-B2CD4E7D19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8670989" y="3325542"/>
            <a:ext cx="6858001" cy="206919"/>
          </a:xfrm>
          <a:prstGeom prst="rect">
            <a:avLst/>
          </a:prstGeom>
        </p:spPr>
      </p:pic>
    </p:spTree>
    <p:extLst>
      <p:ext uri="{BB962C8B-B14F-4D97-AF65-F5344CB8AC3E}">
        <p14:creationId xmlns:p14="http://schemas.microsoft.com/office/powerpoint/2010/main" val="7353129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ue Centered Ty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5ABC3E-66D3-4797-97BD-E8C80D0A839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a:extLst>
              <a:ext uri="{FF2B5EF4-FFF2-40B4-BE49-F238E27FC236}">
                <a16:creationId xmlns:a16="http://schemas.microsoft.com/office/drawing/2014/main" id="{B2369C16-BA49-4AF0-A8E8-2AAAF4F61A51}"/>
              </a:ext>
            </a:extLst>
          </p:cNvPr>
          <p:cNvSpPr>
            <a:spLocks noGrp="1"/>
          </p:cNvSpPr>
          <p:nvPr>
            <p:ph type="body" sz="quarter" idx="12" hasCustomPrompt="1"/>
          </p:nvPr>
        </p:nvSpPr>
        <p:spPr>
          <a:xfrm>
            <a:off x="2305850" y="2051953"/>
            <a:ext cx="7580300" cy="473656"/>
          </a:xfrm>
          <a:prstGeom prst="rect">
            <a:avLst/>
          </a:prstGeom>
          <a:noFill/>
        </p:spPr>
        <p:txBody>
          <a:bodyPr wrap="square" lIns="0" tIns="100584" bIns="91440">
            <a:spAutoFit/>
          </a:bodyPr>
          <a:lstStyle>
            <a:lvl1pPr marL="0" indent="0" algn="ctr">
              <a:buFontTx/>
              <a:buNone/>
              <a:defRPr sz="2000" b="1" cap="none" spc="0" baseline="0">
                <a:solidFill>
                  <a:srgbClr val="AABFF7"/>
                </a:solidFill>
                <a:latin typeface="Neighbour Sans" pitchFamily="2" charset="77"/>
              </a:defRPr>
            </a:lvl1pPr>
          </a:lstStyle>
          <a:p>
            <a:pPr lvl="0"/>
            <a:r>
              <a:rPr lang="en-US" dirty="0"/>
              <a:t>Section title if needed</a:t>
            </a:r>
          </a:p>
        </p:txBody>
      </p:sp>
      <p:sp>
        <p:nvSpPr>
          <p:cNvPr id="14" name="Text Placeholder 13">
            <a:extLst>
              <a:ext uri="{FF2B5EF4-FFF2-40B4-BE49-F238E27FC236}">
                <a16:creationId xmlns:a16="http://schemas.microsoft.com/office/drawing/2014/main" id="{60F05544-CA86-4A18-96A6-D160AB232769}"/>
              </a:ext>
            </a:extLst>
          </p:cNvPr>
          <p:cNvSpPr>
            <a:spLocks noGrp="1"/>
          </p:cNvSpPr>
          <p:nvPr>
            <p:ph type="body" sz="quarter" idx="13" hasCustomPrompt="1"/>
          </p:nvPr>
        </p:nvSpPr>
        <p:spPr>
          <a:xfrm>
            <a:off x="2305849" y="2662134"/>
            <a:ext cx="7580300" cy="1834285"/>
          </a:xfrm>
          <a:prstGeom prst="rect">
            <a:avLst/>
          </a:prstGeom>
        </p:spPr>
        <p:txBody>
          <a:bodyPr wrap="square">
            <a:spAutoFit/>
          </a:bodyPr>
          <a:lstStyle>
            <a:lvl1pPr marL="0" indent="0" algn="ctr">
              <a:buFontTx/>
              <a:buNone/>
              <a:defRPr sz="4400" b="1" i="0" cap="none" baseline="0">
                <a:solidFill>
                  <a:schemeClr val="bg2"/>
                </a:solidFill>
                <a:latin typeface="Neighbour Sans Extra Bold" pitchFamily="2" charset="77"/>
              </a:defRPr>
            </a:lvl1pPr>
          </a:lstStyle>
          <a:p>
            <a:pPr lvl="0"/>
            <a:r>
              <a:rPr lang="en-US" dirty="0"/>
              <a:t>Add main thought </a:t>
            </a:r>
            <a:br>
              <a:rPr lang="en-US" dirty="0"/>
            </a:br>
            <a:r>
              <a:rPr lang="en-US" dirty="0"/>
              <a:t>to this space for a </a:t>
            </a:r>
            <a:br>
              <a:rPr lang="en-US" dirty="0"/>
            </a:br>
            <a:r>
              <a:rPr lang="en-US" dirty="0"/>
              <a:t>big impression</a:t>
            </a:r>
          </a:p>
        </p:txBody>
      </p:sp>
      <p:sp>
        <p:nvSpPr>
          <p:cNvPr id="3" name="Footer Placeholder 2">
            <a:extLst>
              <a:ext uri="{FF2B5EF4-FFF2-40B4-BE49-F238E27FC236}">
                <a16:creationId xmlns:a16="http://schemas.microsoft.com/office/drawing/2014/main" id="{871D0B38-49F8-7385-F4E8-51FFADFE7A41}"/>
              </a:ext>
            </a:extLst>
          </p:cNvPr>
          <p:cNvSpPr>
            <a:spLocks noGrp="1"/>
          </p:cNvSpPr>
          <p:nvPr>
            <p:ph type="ftr" sz="quarter" idx="10"/>
          </p:nvPr>
        </p:nvSpPr>
        <p:spPr>
          <a:xfrm>
            <a:off x="7241032" y="6356350"/>
            <a:ext cx="4114800" cy="365125"/>
          </a:xfrm>
        </p:spPr>
        <p:txBody>
          <a:bodyPr/>
          <a:lstStyle>
            <a:lvl1pPr>
              <a:defRPr>
                <a:solidFill>
                  <a:schemeClr val="bg1"/>
                </a:solidFill>
              </a:defRPr>
            </a:lvl1pPr>
          </a:lstStyle>
          <a:p>
            <a:r>
              <a:rPr lang="en-US">
                <a:latin typeface="Neighbour Sans Normal" pitchFamily="2" charset="77"/>
              </a:rPr>
              <a:t>Change in "Header &amp; Footer" // Month Year</a:t>
            </a:r>
            <a:endParaRPr lang="en-US" dirty="0">
              <a:latin typeface="Neighbour Sans Normal" pitchFamily="2" charset="77"/>
            </a:endParaRPr>
          </a:p>
        </p:txBody>
      </p:sp>
      <p:sp>
        <p:nvSpPr>
          <p:cNvPr id="6" name="Slide Number Placeholder 3">
            <a:extLst>
              <a:ext uri="{FF2B5EF4-FFF2-40B4-BE49-F238E27FC236}">
                <a16:creationId xmlns:a16="http://schemas.microsoft.com/office/drawing/2014/main" id="{FE7CAD90-0E48-1E35-2B63-E4236B7AF242}"/>
              </a:ext>
            </a:extLst>
          </p:cNvPr>
          <p:cNvSpPr>
            <a:spLocks noGrp="1"/>
          </p:cNvSpPr>
          <p:nvPr>
            <p:ph type="sldNum" sz="quarter" idx="11"/>
          </p:nvPr>
        </p:nvSpPr>
        <p:spPr>
          <a:xfrm>
            <a:off x="11355832" y="6356350"/>
            <a:ext cx="452120" cy="365125"/>
          </a:xfrm>
        </p:spPr>
        <p:txBody>
          <a:bodyPr/>
          <a:lstStyle>
            <a:lvl1pPr>
              <a:defRPr>
                <a:solidFill>
                  <a:schemeClr val="bg1"/>
                </a:solidFill>
              </a:defRPr>
            </a:lvl1pPr>
          </a:lstStyle>
          <a:p>
            <a:fld id="{F413AB0B-C1C3-453E-896D-528FF709372D}" type="slidenum">
              <a:rPr lang="en-US" smtClean="0"/>
              <a:pPr/>
              <a:t>‹#›</a:t>
            </a:fld>
            <a:endParaRPr lang="en-US" dirty="0"/>
          </a:p>
        </p:txBody>
      </p:sp>
      <p:pic>
        <p:nvPicPr>
          <p:cNvPr id="4" name="Picture 3" descr="A black background with white text&#10;&#10;AI-generated content may be incorrect.">
            <a:extLst>
              <a:ext uri="{FF2B5EF4-FFF2-40B4-BE49-F238E27FC236}">
                <a16:creationId xmlns:a16="http://schemas.microsoft.com/office/drawing/2014/main" id="{1F1C5635-68AE-43E9-9FDA-E1B895ED2F6D}"/>
              </a:ext>
            </a:extLst>
          </p:cNvPr>
          <p:cNvPicPr>
            <a:picLocks noChangeAspect="1"/>
          </p:cNvPicPr>
          <p:nvPr userDrawn="1"/>
        </p:nvPicPr>
        <p:blipFill>
          <a:blip r:embed="rId2"/>
          <a:stretch>
            <a:fillRect/>
          </a:stretch>
        </p:blipFill>
        <p:spPr>
          <a:xfrm>
            <a:off x="467517" y="6248485"/>
            <a:ext cx="2961484" cy="398697"/>
          </a:xfrm>
          <a:prstGeom prst="rect">
            <a:avLst/>
          </a:prstGeom>
        </p:spPr>
      </p:pic>
      <p:pic>
        <p:nvPicPr>
          <p:cNvPr id="2" name="Picture 1">
            <a:extLst>
              <a:ext uri="{FF2B5EF4-FFF2-40B4-BE49-F238E27FC236}">
                <a16:creationId xmlns:a16="http://schemas.microsoft.com/office/drawing/2014/main" id="{F6F25195-9E31-7D7E-F338-481F79887E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V="1">
            <a:off x="-1" y="-14897"/>
            <a:ext cx="12191998" cy="206919"/>
          </a:xfrm>
          <a:prstGeom prst="rect">
            <a:avLst/>
          </a:prstGeom>
        </p:spPr>
      </p:pic>
    </p:spTree>
    <p:extLst>
      <p:ext uri="{BB962C8B-B14F-4D97-AF65-F5344CB8AC3E}">
        <p14:creationId xmlns:p14="http://schemas.microsoft.com/office/powerpoint/2010/main" val="3701109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ue Centered Typ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5ABC3E-66D3-4797-97BD-E8C80D0A839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1">
            <a:extLst>
              <a:ext uri="{FF2B5EF4-FFF2-40B4-BE49-F238E27FC236}">
                <a16:creationId xmlns:a16="http://schemas.microsoft.com/office/drawing/2014/main" id="{B2369C16-BA49-4AF0-A8E8-2AAAF4F61A51}"/>
              </a:ext>
            </a:extLst>
          </p:cNvPr>
          <p:cNvSpPr>
            <a:spLocks noGrp="1"/>
          </p:cNvSpPr>
          <p:nvPr>
            <p:ph type="body" sz="quarter" idx="12" hasCustomPrompt="1"/>
          </p:nvPr>
        </p:nvSpPr>
        <p:spPr>
          <a:xfrm>
            <a:off x="2305850" y="2051953"/>
            <a:ext cx="7580300" cy="473656"/>
          </a:xfrm>
          <a:prstGeom prst="rect">
            <a:avLst/>
          </a:prstGeom>
          <a:noFill/>
        </p:spPr>
        <p:txBody>
          <a:bodyPr wrap="square" lIns="0" tIns="100584" bIns="91440">
            <a:spAutoFit/>
          </a:bodyPr>
          <a:lstStyle>
            <a:lvl1pPr marL="0" indent="0" algn="ctr">
              <a:buFontTx/>
              <a:buNone/>
              <a:defRPr sz="2000" b="1" cap="none" spc="0" baseline="0">
                <a:solidFill>
                  <a:srgbClr val="AABFF7"/>
                </a:solidFill>
                <a:latin typeface="Neighbour Sans" pitchFamily="2" charset="77"/>
              </a:defRPr>
            </a:lvl1pPr>
          </a:lstStyle>
          <a:p>
            <a:pPr lvl="0"/>
            <a:r>
              <a:rPr lang="en-US" dirty="0"/>
              <a:t>Section title if needed</a:t>
            </a:r>
          </a:p>
        </p:txBody>
      </p:sp>
      <p:sp>
        <p:nvSpPr>
          <p:cNvPr id="14" name="Text Placeholder 13">
            <a:extLst>
              <a:ext uri="{FF2B5EF4-FFF2-40B4-BE49-F238E27FC236}">
                <a16:creationId xmlns:a16="http://schemas.microsoft.com/office/drawing/2014/main" id="{60F05544-CA86-4A18-96A6-D160AB232769}"/>
              </a:ext>
            </a:extLst>
          </p:cNvPr>
          <p:cNvSpPr>
            <a:spLocks noGrp="1"/>
          </p:cNvSpPr>
          <p:nvPr>
            <p:ph type="body" sz="quarter" idx="13" hasCustomPrompt="1"/>
          </p:nvPr>
        </p:nvSpPr>
        <p:spPr>
          <a:xfrm>
            <a:off x="2305849" y="2662134"/>
            <a:ext cx="7580300" cy="1834285"/>
          </a:xfrm>
          <a:prstGeom prst="rect">
            <a:avLst/>
          </a:prstGeom>
        </p:spPr>
        <p:txBody>
          <a:bodyPr wrap="square">
            <a:spAutoFit/>
          </a:bodyPr>
          <a:lstStyle>
            <a:lvl1pPr marL="0" indent="0" algn="ctr">
              <a:buFontTx/>
              <a:buNone/>
              <a:defRPr sz="4400" b="1" i="0" cap="none" baseline="0">
                <a:solidFill>
                  <a:schemeClr val="bg2"/>
                </a:solidFill>
                <a:latin typeface="Neighbour Sans Extra Bold" pitchFamily="2" charset="77"/>
              </a:defRPr>
            </a:lvl1pPr>
          </a:lstStyle>
          <a:p>
            <a:pPr lvl="0"/>
            <a:r>
              <a:rPr lang="en-US" dirty="0"/>
              <a:t>Add main thought </a:t>
            </a:r>
            <a:br>
              <a:rPr lang="en-US" dirty="0"/>
            </a:br>
            <a:r>
              <a:rPr lang="en-US" dirty="0"/>
              <a:t>to this space for a </a:t>
            </a:r>
            <a:br>
              <a:rPr lang="en-US" dirty="0"/>
            </a:br>
            <a:r>
              <a:rPr lang="en-US" dirty="0"/>
              <a:t>big impression</a:t>
            </a:r>
          </a:p>
        </p:txBody>
      </p:sp>
      <p:sp>
        <p:nvSpPr>
          <p:cNvPr id="3" name="Footer Placeholder 2">
            <a:extLst>
              <a:ext uri="{FF2B5EF4-FFF2-40B4-BE49-F238E27FC236}">
                <a16:creationId xmlns:a16="http://schemas.microsoft.com/office/drawing/2014/main" id="{871D0B38-49F8-7385-F4E8-51FFADFE7A41}"/>
              </a:ext>
            </a:extLst>
          </p:cNvPr>
          <p:cNvSpPr>
            <a:spLocks noGrp="1"/>
          </p:cNvSpPr>
          <p:nvPr>
            <p:ph type="ftr" sz="quarter" idx="10"/>
          </p:nvPr>
        </p:nvSpPr>
        <p:spPr>
          <a:xfrm>
            <a:off x="7241032" y="6356350"/>
            <a:ext cx="4114800" cy="365125"/>
          </a:xfrm>
        </p:spPr>
        <p:txBody>
          <a:bodyPr/>
          <a:lstStyle>
            <a:lvl1pPr>
              <a:defRPr>
                <a:solidFill>
                  <a:schemeClr val="bg1"/>
                </a:solidFill>
              </a:defRPr>
            </a:lvl1pPr>
          </a:lstStyle>
          <a:p>
            <a:r>
              <a:rPr lang="en-US">
                <a:latin typeface="Neighbour Sans Normal" pitchFamily="2" charset="77"/>
              </a:rPr>
              <a:t>Change in "Header &amp; Footer" // Month Year</a:t>
            </a:r>
            <a:endParaRPr lang="en-US" dirty="0">
              <a:latin typeface="Neighbour Sans Normal" pitchFamily="2" charset="77"/>
            </a:endParaRPr>
          </a:p>
        </p:txBody>
      </p:sp>
      <p:sp>
        <p:nvSpPr>
          <p:cNvPr id="6" name="Slide Number Placeholder 3">
            <a:extLst>
              <a:ext uri="{FF2B5EF4-FFF2-40B4-BE49-F238E27FC236}">
                <a16:creationId xmlns:a16="http://schemas.microsoft.com/office/drawing/2014/main" id="{FE7CAD90-0E48-1E35-2B63-E4236B7AF242}"/>
              </a:ext>
            </a:extLst>
          </p:cNvPr>
          <p:cNvSpPr>
            <a:spLocks noGrp="1"/>
          </p:cNvSpPr>
          <p:nvPr>
            <p:ph type="sldNum" sz="quarter" idx="11"/>
          </p:nvPr>
        </p:nvSpPr>
        <p:spPr>
          <a:xfrm>
            <a:off x="11355832" y="6356350"/>
            <a:ext cx="452120" cy="365125"/>
          </a:xfrm>
        </p:spPr>
        <p:txBody>
          <a:bodyPr/>
          <a:lstStyle>
            <a:lvl1pPr>
              <a:defRPr>
                <a:solidFill>
                  <a:schemeClr val="bg1"/>
                </a:solidFill>
              </a:defRPr>
            </a:lvl1pPr>
          </a:lstStyle>
          <a:p>
            <a:fld id="{F413AB0B-C1C3-453E-896D-528FF709372D}" type="slidenum">
              <a:rPr lang="en-US" smtClean="0"/>
              <a:pPr/>
              <a:t>‹#›</a:t>
            </a:fld>
            <a:endParaRPr lang="en-US" dirty="0"/>
          </a:p>
        </p:txBody>
      </p:sp>
      <p:pic>
        <p:nvPicPr>
          <p:cNvPr id="4" name="Picture 3" descr="A black background with white text&#10;&#10;AI-generated content may be incorrect.">
            <a:extLst>
              <a:ext uri="{FF2B5EF4-FFF2-40B4-BE49-F238E27FC236}">
                <a16:creationId xmlns:a16="http://schemas.microsoft.com/office/drawing/2014/main" id="{1F1C5635-68AE-43E9-9FDA-E1B895ED2F6D}"/>
              </a:ext>
            </a:extLst>
          </p:cNvPr>
          <p:cNvPicPr>
            <a:picLocks noChangeAspect="1"/>
          </p:cNvPicPr>
          <p:nvPr userDrawn="1"/>
        </p:nvPicPr>
        <p:blipFill>
          <a:blip r:embed="rId2"/>
          <a:stretch>
            <a:fillRect/>
          </a:stretch>
        </p:blipFill>
        <p:spPr>
          <a:xfrm>
            <a:off x="467517" y="6248485"/>
            <a:ext cx="2961484" cy="398697"/>
          </a:xfrm>
          <a:prstGeom prst="rect">
            <a:avLst/>
          </a:prstGeom>
        </p:spPr>
      </p:pic>
      <p:pic>
        <p:nvPicPr>
          <p:cNvPr id="2" name="Picture 1">
            <a:extLst>
              <a:ext uri="{FF2B5EF4-FFF2-40B4-BE49-F238E27FC236}">
                <a16:creationId xmlns:a16="http://schemas.microsoft.com/office/drawing/2014/main" id="{F6F25195-9E31-7D7E-F338-481F79887E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V="1">
            <a:off x="-1" y="-14897"/>
            <a:ext cx="12191998" cy="206919"/>
          </a:xfrm>
          <a:prstGeom prst="rect">
            <a:avLst/>
          </a:prstGeom>
        </p:spPr>
      </p:pic>
    </p:spTree>
    <p:extLst>
      <p:ext uri="{BB962C8B-B14F-4D97-AF65-F5344CB8AC3E}">
        <p14:creationId xmlns:p14="http://schemas.microsoft.com/office/powerpoint/2010/main" val="102354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mp;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8AA5BFC-2DB6-4EB5-AD5F-45FB7DB01FCC}"/>
              </a:ext>
            </a:extLst>
          </p:cNvPr>
          <p:cNvSpPr>
            <a:spLocks noGrp="1"/>
          </p:cNvSpPr>
          <p:nvPr>
            <p:ph type="pic" sz="quarter" idx="11"/>
          </p:nvPr>
        </p:nvSpPr>
        <p:spPr>
          <a:xfrm>
            <a:off x="0" y="0"/>
            <a:ext cx="11999976" cy="6858000"/>
          </a:xfrm>
          <a:prstGeom prst="rect">
            <a:avLst/>
          </a:prstGeom>
          <a:solidFill>
            <a:srgbClr val="7C8399"/>
          </a:solidFill>
        </p:spPr>
        <p:txBody>
          <a:bodyPr tIns="2743200"/>
          <a:lstStyle>
            <a:lvl1pPr marL="0" indent="0" algn="ctr">
              <a:buFontTx/>
              <a:buNone/>
              <a:defRPr sz="1400" b="0" i="0">
                <a:latin typeface="Neighbour Sans Normal" pitchFamily="2" charset="77"/>
              </a:defRPr>
            </a:lvl1pPr>
          </a:lstStyle>
          <a:p>
            <a:r>
              <a:rPr lang="en-US"/>
              <a:t>Click icon to add picture</a:t>
            </a:r>
            <a:endParaRPr lang="en-US" dirty="0"/>
          </a:p>
        </p:txBody>
      </p:sp>
      <p:sp>
        <p:nvSpPr>
          <p:cNvPr id="14" name="Text Placeholder 12">
            <a:extLst>
              <a:ext uri="{FF2B5EF4-FFF2-40B4-BE49-F238E27FC236}">
                <a16:creationId xmlns:a16="http://schemas.microsoft.com/office/drawing/2014/main" id="{0557FE6C-DA60-436E-B511-15DC1505B587}"/>
              </a:ext>
            </a:extLst>
          </p:cNvPr>
          <p:cNvSpPr>
            <a:spLocks noGrp="1"/>
          </p:cNvSpPr>
          <p:nvPr>
            <p:ph type="body" sz="quarter" idx="12" hasCustomPrompt="1"/>
          </p:nvPr>
        </p:nvSpPr>
        <p:spPr>
          <a:xfrm>
            <a:off x="838809" y="4801350"/>
            <a:ext cx="5161179" cy="1339854"/>
          </a:xfrm>
          <a:prstGeom prst="rect">
            <a:avLst/>
          </a:prstGeom>
          <a:noFill/>
          <a:effectLst>
            <a:outerShdw blurRad="736757" dir="5400000" algn="ctr" rotWithShape="0">
              <a:schemeClr val="tx2">
                <a:alpha val="50012"/>
              </a:schemeClr>
            </a:outerShdw>
          </a:effectLst>
        </p:spPr>
        <p:txBody>
          <a:bodyPr wrap="square" lIns="0" tIns="0" bIns="0" anchor="b" anchorCtr="0">
            <a:spAutoFit/>
          </a:bodyPr>
          <a:lstStyle>
            <a:lvl1pPr marL="0" indent="0">
              <a:lnSpc>
                <a:spcPts val="5200"/>
              </a:lnSpc>
              <a:buFontTx/>
              <a:buNone/>
              <a:defRPr sz="4800" b="1" i="0" cap="none" spc="0" baseline="0">
                <a:solidFill>
                  <a:schemeClr val="bg1"/>
                </a:solidFill>
                <a:latin typeface="Neighbour Sans" pitchFamily="2" charset="77"/>
              </a:defRPr>
            </a:lvl1pPr>
          </a:lstStyle>
          <a:p>
            <a:pPr lvl="0"/>
            <a:r>
              <a:rPr lang="en-US" dirty="0"/>
              <a:t>Title, resize and move as needed</a:t>
            </a:r>
          </a:p>
        </p:txBody>
      </p:sp>
      <p:sp>
        <p:nvSpPr>
          <p:cNvPr id="4" name="Text Placeholder 24">
            <a:extLst>
              <a:ext uri="{FF2B5EF4-FFF2-40B4-BE49-F238E27FC236}">
                <a16:creationId xmlns:a16="http://schemas.microsoft.com/office/drawing/2014/main" id="{0C3FD9ED-207C-1512-4244-26D49234B5A1}"/>
              </a:ext>
            </a:extLst>
          </p:cNvPr>
          <p:cNvSpPr>
            <a:spLocks noGrp="1"/>
          </p:cNvSpPr>
          <p:nvPr>
            <p:ph type="body" sz="quarter" idx="15" hasCustomPrompt="1"/>
          </p:nvPr>
        </p:nvSpPr>
        <p:spPr>
          <a:xfrm rot="16200000">
            <a:off x="9638763" y="4383123"/>
            <a:ext cx="4246563" cy="97912"/>
          </a:xfrm>
          <a:prstGeom prst="rect">
            <a:avLst/>
          </a:prstGeom>
        </p:spPr>
        <p:txBody>
          <a:bodyPr anchor="b" anchorCtr="0">
            <a:spAutoFit/>
          </a:bodyPr>
          <a:lstStyle>
            <a:lvl1pPr marL="0" indent="0">
              <a:buFontTx/>
              <a:buNone/>
              <a:defRPr sz="700" b="0" i="0" cap="all" spc="200" baseline="0">
                <a:solidFill>
                  <a:schemeClr val="bg1"/>
                </a:solidFill>
                <a:effectLst>
                  <a:outerShdw blurRad="635000" algn="ctr" rotWithShape="0">
                    <a:prstClr val="black">
                      <a:alpha val="70000"/>
                    </a:prstClr>
                  </a:outerShdw>
                </a:effectLst>
                <a:latin typeface="Neighbour Sans" pitchFamily="2"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dirty="0"/>
              <a:t>Photography by name</a:t>
            </a:r>
          </a:p>
        </p:txBody>
      </p:sp>
      <p:pic>
        <p:nvPicPr>
          <p:cNvPr id="11" name="Picture 10">
            <a:extLst>
              <a:ext uri="{FF2B5EF4-FFF2-40B4-BE49-F238E27FC236}">
                <a16:creationId xmlns:a16="http://schemas.microsoft.com/office/drawing/2014/main" id="{B6B36D32-7FFD-BF96-D0D7-89FF35CF73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43878" y="737198"/>
            <a:ext cx="2627799" cy="1051120"/>
          </a:xfrm>
          <a:prstGeom prst="rect">
            <a:avLst/>
          </a:prstGeom>
          <a:effectLst>
            <a:outerShdw blurRad="1090942" dir="5400000" algn="ctr" rotWithShape="0">
              <a:srgbClr val="000000">
                <a:alpha val="76000"/>
              </a:srgbClr>
            </a:outerShdw>
          </a:effectLst>
        </p:spPr>
      </p:pic>
      <p:sp>
        <p:nvSpPr>
          <p:cNvPr id="12" name="Text Placeholder 21">
            <a:extLst>
              <a:ext uri="{FF2B5EF4-FFF2-40B4-BE49-F238E27FC236}">
                <a16:creationId xmlns:a16="http://schemas.microsoft.com/office/drawing/2014/main" id="{1E2B629F-2CA4-31C1-CBCD-5EEC7EB00B2D}"/>
              </a:ext>
            </a:extLst>
          </p:cNvPr>
          <p:cNvSpPr>
            <a:spLocks noGrp="1"/>
          </p:cNvSpPr>
          <p:nvPr>
            <p:ph type="body" sz="quarter" idx="14" hasCustomPrompt="1"/>
          </p:nvPr>
        </p:nvSpPr>
        <p:spPr>
          <a:xfrm>
            <a:off x="9469630" y="302639"/>
            <a:ext cx="2319337" cy="190219"/>
          </a:xfrm>
          <a:prstGeom prst="rect">
            <a:avLst/>
          </a:prstGeom>
        </p:spPr>
        <p:txBody>
          <a:bodyPr/>
          <a:lstStyle>
            <a:lvl1pPr marL="0" indent="0" algn="r">
              <a:spcBef>
                <a:spcPts val="0"/>
              </a:spcBef>
              <a:buFontTx/>
              <a:buNone/>
              <a:defRPr sz="1200" b="1"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Subject First Name</a:t>
            </a:r>
          </a:p>
        </p:txBody>
      </p:sp>
      <p:sp>
        <p:nvSpPr>
          <p:cNvPr id="13" name="Text Placeholder 21">
            <a:extLst>
              <a:ext uri="{FF2B5EF4-FFF2-40B4-BE49-F238E27FC236}">
                <a16:creationId xmlns:a16="http://schemas.microsoft.com/office/drawing/2014/main" id="{05674AA3-8B46-9419-43CF-D363E457CB0B}"/>
              </a:ext>
            </a:extLst>
          </p:cNvPr>
          <p:cNvSpPr>
            <a:spLocks noGrp="1"/>
          </p:cNvSpPr>
          <p:nvPr>
            <p:ph type="body" sz="quarter" idx="16" hasCustomPrompt="1"/>
          </p:nvPr>
        </p:nvSpPr>
        <p:spPr>
          <a:xfrm>
            <a:off x="9469630" y="492858"/>
            <a:ext cx="2319337" cy="214196"/>
          </a:xfrm>
          <a:prstGeom prst="rect">
            <a:avLst/>
          </a:prstGeom>
        </p:spPr>
        <p:txBody>
          <a:bodyPr lIns="0" tIns="0"/>
          <a:lstStyle>
            <a:lvl1pPr marL="0" indent="0" algn="r">
              <a:spcBef>
                <a:spcPts val="0"/>
              </a:spcBef>
              <a:buFontTx/>
              <a:buNone/>
              <a:defRPr sz="1200" b="0" i="0" cap="none" spc="0">
                <a:ln>
                  <a:noFill/>
                </a:ln>
                <a:solidFill>
                  <a:schemeClr val="bg1"/>
                </a:solidFill>
                <a:effectLst/>
                <a:latin typeface="Neighbour Sans" pitchFamily="2" charset="77"/>
              </a:defRPr>
            </a:lvl1pPr>
            <a:lvl2pPr marL="457200" indent="0">
              <a:buFontTx/>
              <a:buNone/>
              <a:defRPr sz="1200">
                <a:solidFill>
                  <a:schemeClr val="bg1"/>
                </a:solidFill>
                <a:latin typeface="Gotham Book" pitchFamily="50" charset="0"/>
              </a:defRPr>
            </a:lvl2pPr>
            <a:lvl3pPr marL="914400" indent="0">
              <a:buFontTx/>
              <a:buNone/>
              <a:defRPr sz="1200">
                <a:solidFill>
                  <a:schemeClr val="bg1"/>
                </a:solidFill>
                <a:latin typeface="Gotham Book" pitchFamily="50" charset="0"/>
              </a:defRPr>
            </a:lvl3pPr>
            <a:lvl4pPr marL="1371600" indent="0">
              <a:buFontTx/>
              <a:buNone/>
              <a:defRPr sz="1200">
                <a:solidFill>
                  <a:schemeClr val="bg1"/>
                </a:solidFill>
                <a:latin typeface="Gotham Book" pitchFamily="50" charset="0"/>
              </a:defRPr>
            </a:lvl4pPr>
            <a:lvl5pPr marL="1828800" indent="0">
              <a:buFontTx/>
              <a:buNone/>
              <a:defRPr sz="1200">
                <a:solidFill>
                  <a:schemeClr val="bg1"/>
                </a:solidFill>
                <a:latin typeface="Gotham Book" pitchFamily="50" charset="0"/>
              </a:defRPr>
            </a:lvl5pPr>
          </a:lstStyle>
          <a:p>
            <a:pPr lvl="0"/>
            <a:r>
              <a:rPr lang="en-US" dirty="0"/>
              <a:t>Country</a:t>
            </a:r>
          </a:p>
        </p:txBody>
      </p:sp>
      <p:pic>
        <p:nvPicPr>
          <p:cNvPr id="2" name="Picture 1">
            <a:extLst>
              <a:ext uri="{FF2B5EF4-FFF2-40B4-BE49-F238E27FC236}">
                <a16:creationId xmlns:a16="http://schemas.microsoft.com/office/drawing/2014/main" id="{1A404B69-FAED-2D26-C0C8-04BAC4CCF2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spTree>
    <p:extLst>
      <p:ext uri="{BB962C8B-B14F-4D97-AF65-F5344CB8AC3E}">
        <p14:creationId xmlns:p14="http://schemas.microsoft.com/office/powerpoint/2010/main" val="2228971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 Photo Tex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7DE73A2-461C-4C03-A687-AA1A5F63BD13}"/>
              </a:ext>
            </a:extLst>
          </p:cNvPr>
          <p:cNvSpPr>
            <a:spLocks noGrp="1"/>
          </p:cNvSpPr>
          <p:nvPr>
            <p:ph type="body" sz="quarter" idx="11" hasCustomPrompt="1"/>
          </p:nvPr>
        </p:nvSpPr>
        <p:spPr>
          <a:xfrm>
            <a:off x="409575" y="1017587"/>
            <a:ext cx="11724005" cy="365125"/>
          </a:xfrm>
          <a:prstGeom prst="rect">
            <a:avLst/>
          </a:prstGeom>
        </p:spPr>
        <p:txBody>
          <a:bodyPr lIns="0">
            <a:normAutofit/>
          </a:bodyPr>
          <a:lstStyle>
            <a:lvl1pPr marL="0" indent="0">
              <a:buFontTx/>
              <a:buNone/>
              <a:defRPr sz="1800" b="1" i="0" cap="none" spc="0" baseline="0">
                <a:latin typeface="Helvetica" pitchFamily="2" charset="0"/>
              </a:defRPr>
            </a:lvl1pPr>
          </a:lstStyle>
          <a:p>
            <a:pPr lvl="0"/>
            <a:r>
              <a:rPr lang="en-US"/>
              <a:t>Subhead goes here and delete if not needed</a:t>
            </a:r>
          </a:p>
        </p:txBody>
      </p:sp>
      <p:sp>
        <p:nvSpPr>
          <p:cNvPr id="17" name="Picture Placeholder 6">
            <a:extLst>
              <a:ext uri="{FF2B5EF4-FFF2-40B4-BE49-F238E27FC236}">
                <a16:creationId xmlns:a16="http://schemas.microsoft.com/office/drawing/2014/main" id="{3D9F86BF-F8BF-49DC-933A-E28265DB316F}"/>
              </a:ext>
            </a:extLst>
          </p:cNvPr>
          <p:cNvSpPr>
            <a:spLocks noGrp="1"/>
          </p:cNvSpPr>
          <p:nvPr>
            <p:ph type="pic" sz="quarter" idx="12" hasCustomPrompt="1"/>
          </p:nvPr>
        </p:nvSpPr>
        <p:spPr>
          <a:xfrm>
            <a:off x="409575" y="1584325"/>
            <a:ext cx="5287963" cy="4256088"/>
          </a:xfrm>
          <a:prstGeom prst="rect">
            <a:avLst/>
          </a:prstGeom>
          <a:solidFill>
            <a:srgbClr val="7C8399"/>
          </a:solidFill>
        </p:spPr>
        <p:txBody>
          <a:bodyPr tIns="914400"/>
          <a:lstStyle>
            <a:lvl1pPr marL="0" indent="0" algn="ctr">
              <a:buFontTx/>
              <a:buNone/>
              <a:defRPr lang="en-CA" b="0" i="0" u="none" strike="noStrike" smtClean="0">
                <a:effectLst/>
              </a:defRPr>
            </a:lvl1pPr>
          </a:lstStyle>
          <a:p>
            <a:r>
              <a:rPr lang="en-CA" b="0" i="0" u="none" strike="noStrike">
                <a:effectLst/>
                <a:latin typeface="Aptos" panose="020B0004020202020204" pitchFamily="34" charset="0"/>
              </a:rPr>
              <a:t>Insert photos from your Compassion Experience</a:t>
            </a:r>
            <a:endParaRPr lang="en-US"/>
          </a:p>
        </p:txBody>
      </p:sp>
      <p:sp>
        <p:nvSpPr>
          <p:cNvPr id="19" name="Text Placeholder 17">
            <a:extLst>
              <a:ext uri="{FF2B5EF4-FFF2-40B4-BE49-F238E27FC236}">
                <a16:creationId xmlns:a16="http://schemas.microsoft.com/office/drawing/2014/main" id="{CA6D3646-200B-4DFD-B298-E2449DD3E604}"/>
              </a:ext>
            </a:extLst>
          </p:cNvPr>
          <p:cNvSpPr>
            <a:spLocks noGrp="1"/>
          </p:cNvSpPr>
          <p:nvPr>
            <p:ph type="body" sz="quarter" idx="13" hasCustomPrompt="1"/>
          </p:nvPr>
        </p:nvSpPr>
        <p:spPr>
          <a:xfrm>
            <a:off x="6000751" y="1584325"/>
            <a:ext cx="5581650" cy="4256088"/>
          </a:xfrm>
          <a:prstGeom prst="rect">
            <a:avLst/>
          </a:prstGeom>
        </p:spPr>
        <p:txBody>
          <a:bodyPr/>
          <a:lstStyle>
            <a:lvl1pPr marL="285750" indent="-285750">
              <a:buFont typeface="Arial" panose="020B0604020202020204" pitchFamily="34" charset="0"/>
              <a:buChar char="•"/>
              <a:defRPr lang="en-CA" sz="2000" b="0" i="0" u="none" strike="noStrike" smtClean="0">
                <a:solidFill>
                  <a:schemeClr val="bg1">
                    <a:lumMod val="50000"/>
                  </a:schemeClr>
                </a:solidFill>
                <a:effectLst/>
                <a:latin typeface="Helvetica Light" panose="020B0403020202020204" pitchFamily="34" charset="0"/>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CA" b="0" i="0" u="none" strike="noStrike">
                <a:effectLst/>
                <a:latin typeface="Aptos" panose="020B0004020202020204" pitchFamily="34" charset="0"/>
              </a:rPr>
              <a:t>Tell your listeners about the country, the Compassion centre that you visited and/or meeting the child you sponsor—you can include your first impressions, memorable moments/stories and the impact the trip/visit/connection has had on you!</a:t>
            </a:r>
          </a:p>
          <a:p>
            <a:pPr lvl="0"/>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527AFAFC-93C2-314A-26C5-2253FFA30E1F}"/>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p>
        </p:txBody>
      </p:sp>
      <p:sp>
        <p:nvSpPr>
          <p:cNvPr id="11" name="Slide Number Placeholder 10">
            <a:extLst>
              <a:ext uri="{FF2B5EF4-FFF2-40B4-BE49-F238E27FC236}">
                <a16:creationId xmlns:a16="http://schemas.microsoft.com/office/drawing/2014/main" id="{02EB5C8B-59A5-A2D6-77C0-AFA59DA5489C}"/>
              </a:ext>
            </a:extLst>
          </p:cNvPr>
          <p:cNvSpPr>
            <a:spLocks noGrp="1"/>
          </p:cNvSpPr>
          <p:nvPr>
            <p:ph type="sldNum" sz="quarter" idx="16"/>
          </p:nvPr>
        </p:nvSpPr>
        <p:spPr/>
        <p:txBody>
          <a:bodyPr/>
          <a:lstStyle/>
          <a:p>
            <a:fld id="{F413AB0B-C1C3-453E-896D-528FF709372D}" type="slidenum">
              <a:rPr lang="en-US" smtClean="0"/>
              <a:pPr/>
              <a:t>‹#›</a:t>
            </a:fld>
            <a:endParaRPr lang="en-US"/>
          </a:p>
        </p:txBody>
      </p:sp>
      <p:pic>
        <p:nvPicPr>
          <p:cNvPr id="2" name="Picture 1">
            <a:extLst>
              <a:ext uri="{FF2B5EF4-FFF2-40B4-BE49-F238E27FC236}">
                <a16:creationId xmlns:a16="http://schemas.microsoft.com/office/drawing/2014/main" id="{9162CF3F-EEA4-67D4-F56C-06CFB07B2F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pic>
        <p:nvPicPr>
          <p:cNvPr id="6" name="Picture 5" descr="A blue text on a black background&#10;&#10;AI-generated content may be incorrect.">
            <a:extLst>
              <a:ext uri="{FF2B5EF4-FFF2-40B4-BE49-F238E27FC236}">
                <a16:creationId xmlns:a16="http://schemas.microsoft.com/office/drawing/2014/main" id="{3F1BF380-53CF-0C40-65D5-ADAE4D7114AE}"/>
              </a:ext>
            </a:extLst>
          </p:cNvPr>
          <p:cNvPicPr>
            <a:picLocks noChangeAspect="1"/>
          </p:cNvPicPr>
          <p:nvPr userDrawn="1"/>
        </p:nvPicPr>
        <p:blipFill>
          <a:blip r:embed="rId3"/>
          <a:stretch>
            <a:fillRect/>
          </a:stretch>
        </p:blipFill>
        <p:spPr>
          <a:xfrm>
            <a:off x="166302" y="108747"/>
            <a:ext cx="5647757" cy="995037"/>
          </a:xfrm>
          <a:prstGeom prst="rect">
            <a:avLst/>
          </a:prstGeom>
        </p:spPr>
      </p:pic>
    </p:spTree>
    <p:extLst>
      <p:ext uri="{BB962C8B-B14F-4D97-AF65-F5344CB8AC3E}">
        <p14:creationId xmlns:p14="http://schemas.microsoft.com/office/powerpoint/2010/main" val="109781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 - Photo Tex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7DE73A2-461C-4C03-A687-AA1A5F63BD13}"/>
              </a:ext>
            </a:extLst>
          </p:cNvPr>
          <p:cNvSpPr>
            <a:spLocks noGrp="1"/>
          </p:cNvSpPr>
          <p:nvPr>
            <p:ph type="body" sz="quarter" idx="11" hasCustomPrompt="1"/>
          </p:nvPr>
        </p:nvSpPr>
        <p:spPr>
          <a:xfrm>
            <a:off x="409575" y="1020833"/>
            <a:ext cx="11724005" cy="365125"/>
          </a:xfrm>
          <a:prstGeom prst="rect">
            <a:avLst/>
          </a:prstGeom>
        </p:spPr>
        <p:txBody>
          <a:bodyPr lIns="0">
            <a:normAutofit/>
          </a:bodyPr>
          <a:lstStyle>
            <a:lvl1pPr marL="0" indent="0">
              <a:buFontTx/>
              <a:buNone/>
              <a:defRPr sz="1800" b="1" i="0" cap="none" spc="0" baseline="0">
                <a:latin typeface="Helvetica" pitchFamily="2" charset="0"/>
              </a:defRPr>
            </a:lvl1pPr>
          </a:lstStyle>
          <a:p>
            <a:pPr lvl="0"/>
            <a:r>
              <a:rPr lang="en-US"/>
              <a:t>Subhead goes here and delete if not needed</a:t>
            </a:r>
          </a:p>
        </p:txBody>
      </p:sp>
      <p:sp>
        <p:nvSpPr>
          <p:cNvPr id="17" name="Picture Placeholder 6">
            <a:extLst>
              <a:ext uri="{FF2B5EF4-FFF2-40B4-BE49-F238E27FC236}">
                <a16:creationId xmlns:a16="http://schemas.microsoft.com/office/drawing/2014/main" id="{3D9F86BF-F8BF-49DC-933A-E28265DB316F}"/>
              </a:ext>
            </a:extLst>
          </p:cNvPr>
          <p:cNvSpPr>
            <a:spLocks noGrp="1"/>
          </p:cNvSpPr>
          <p:nvPr>
            <p:ph type="pic" sz="quarter" idx="12" hasCustomPrompt="1"/>
          </p:nvPr>
        </p:nvSpPr>
        <p:spPr>
          <a:xfrm>
            <a:off x="409575" y="1584325"/>
            <a:ext cx="5287963" cy="4256088"/>
          </a:xfrm>
          <a:prstGeom prst="rect">
            <a:avLst/>
          </a:prstGeom>
          <a:solidFill>
            <a:srgbClr val="7C8399"/>
          </a:solidFill>
        </p:spPr>
        <p:txBody>
          <a:bodyPr tIns="914400"/>
          <a:lstStyle>
            <a:lvl1pPr marL="0" indent="0" algn="ctr">
              <a:buFontTx/>
              <a:buNone/>
              <a:defRPr lang="en-CA" b="0" i="0" u="none" strike="noStrike" smtClean="0">
                <a:effectLst/>
              </a:defRPr>
            </a:lvl1pPr>
          </a:lstStyle>
          <a:p>
            <a:r>
              <a:rPr lang="en-CA" b="0" i="0" u="none" strike="noStrike">
                <a:effectLst/>
                <a:latin typeface="Aptos" panose="020B0004020202020204" pitchFamily="34" charset="0"/>
              </a:rPr>
              <a:t>Insert photos from your Compassion Experience</a:t>
            </a:r>
            <a:endParaRPr lang="en-US"/>
          </a:p>
        </p:txBody>
      </p:sp>
      <p:sp>
        <p:nvSpPr>
          <p:cNvPr id="19" name="Text Placeholder 17">
            <a:extLst>
              <a:ext uri="{FF2B5EF4-FFF2-40B4-BE49-F238E27FC236}">
                <a16:creationId xmlns:a16="http://schemas.microsoft.com/office/drawing/2014/main" id="{CA6D3646-200B-4DFD-B298-E2449DD3E604}"/>
              </a:ext>
            </a:extLst>
          </p:cNvPr>
          <p:cNvSpPr>
            <a:spLocks noGrp="1"/>
          </p:cNvSpPr>
          <p:nvPr>
            <p:ph type="body" sz="quarter" idx="13" hasCustomPrompt="1"/>
          </p:nvPr>
        </p:nvSpPr>
        <p:spPr>
          <a:xfrm>
            <a:off x="6000751" y="1584325"/>
            <a:ext cx="5581650" cy="4256088"/>
          </a:xfrm>
          <a:prstGeom prst="rect">
            <a:avLst/>
          </a:prstGeom>
        </p:spPr>
        <p:txBody>
          <a:bodyPr/>
          <a:lstStyle>
            <a:lvl1pPr marL="285750" indent="-285750">
              <a:buFont typeface="Arial" panose="020B0604020202020204" pitchFamily="34" charset="0"/>
              <a:buChar char="•"/>
              <a:defRPr lang="en-CA" sz="2000" b="0" i="0" u="none" strike="noStrike" smtClean="0">
                <a:solidFill>
                  <a:schemeClr val="bg1">
                    <a:lumMod val="50000"/>
                  </a:schemeClr>
                </a:solidFill>
                <a:effectLst/>
                <a:latin typeface="Helvetica Light" panose="020B0403020202020204" pitchFamily="34" charset="0"/>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CA" b="0" i="0" u="none" strike="noStrike">
                <a:effectLst/>
                <a:latin typeface="Aptos" panose="020B0004020202020204" pitchFamily="34" charset="0"/>
              </a:rPr>
              <a:t>Tell your listeners about the country, the Compassion centre that you visited and/or meeting the child you sponsor—you can include your first impressions, memorable moments/stories and the impact the trip/visit/connection has had on you!</a:t>
            </a:r>
          </a:p>
          <a:p>
            <a:pPr lvl="0"/>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527AFAFC-93C2-314A-26C5-2253FFA30E1F}"/>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p>
        </p:txBody>
      </p:sp>
      <p:sp>
        <p:nvSpPr>
          <p:cNvPr id="11" name="Slide Number Placeholder 10">
            <a:extLst>
              <a:ext uri="{FF2B5EF4-FFF2-40B4-BE49-F238E27FC236}">
                <a16:creationId xmlns:a16="http://schemas.microsoft.com/office/drawing/2014/main" id="{02EB5C8B-59A5-A2D6-77C0-AFA59DA5489C}"/>
              </a:ext>
            </a:extLst>
          </p:cNvPr>
          <p:cNvSpPr>
            <a:spLocks noGrp="1"/>
          </p:cNvSpPr>
          <p:nvPr>
            <p:ph type="sldNum" sz="quarter" idx="16"/>
          </p:nvPr>
        </p:nvSpPr>
        <p:spPr/>
        <p:txBody>
          <a:bodyPr/>
          <a:lstStyle/>
          <a:p>
            <a:fld id="{F413AB0B-C1C3-453E-896D-528FF709372D}" type="slidenum">
              <a:rPr lang="en-US" smtClean="0"/>
              <a:pPr/>
              <a:t>‹#›</a:t>
            </a:fld>
            <a:endParaRPr lang="en-US"/>
          </a:p>
        </p:txBody>
      </p:sp>
      <p:pic>
        <p:nvPicPr>
          <p:cNvPr id="2" name="Picture 1">
            <a:extLst>
              <a:ext uri="{FF2B5EF4-FFF2-40B4-BE49-F238E27FC236}">
                <a16:creationId xmlns:a16="http://schemas.microsoft.com/office/drawing/2014/main" id="{9162CF3F-EEA4-67D4-F56C-06CFB07B2F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pic>
        <p:nvPicPr>
          <p:cNvPr id="5" name="Picture 4" descr="A blue and black sign&#10;&#10;AI-generated content may be incorrect.">
            <a:extLst>
              <a:ext uri="{FF2B5EF4-FFF2-40B4-BE49-F238E27FC236}">
                <a16:creationId xmlns:a16="http://schemas.microsoft.com/office/drawing/2014/main" id="{FB0E542B-8454-93D7-43AA-8B023846356C}"/>
              </a:ext>
            </a:extLst>
          </p:cNvPr>
          <p:cNvPicPr>
            <a:picLocks noChangeAspect="1"/>
          </p:cNvPicPr>
          <p:nvPr userDrawn="1"/>
        </p:nvPicPr>
        <p:blipFill>
          <a:blip r:embed="rId3"/>
          <a:stretch>
            <a:fillRect/>
          </a:stretch>
        </p:blipFill>
        <p:spPr>
          <a:xfrm>
            <a:off x="164218" y="154710"/>
            <a:ext cx="5524267" cy="973280"/>
          </a:xfrm>
          <a:prstGeom prst="rect">
            <a:avLst/>
          </a:prstGeom>
        </p:spPr>
      </p:pic>
    </p:spTree>
    <p:extLst>
      <p:ext uri="{BB962C8B-B14F-4D97-AF65-F5344CB8AC3E}">
        <p14:creationId xmlns:p14="http://schemas.microsoft.com/office/powerpoint/2010/main" val="1232344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Photo Tex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7DE73A2-461C-4C03-A687-AA1A5F63BD13}"/>
              </a:ext>
            </a:extLst>
          </p:cNvPr>
          <p:cNvSpPr>
            <a:spLocks noGrp="1"/>
          </p:cNvSpPr>
          <p:nvPr>
            <p:ph type="body" sz="quarter" idx="11" hasCustomPrompt="1"/>
          </p:nvPr>
        </p:nvSpPr>
        <p:spPr>
          <a:xfrm>
            <a:off x="409575" y="1017587"/>
            <a:ext cx="11724005" cy="365125"/>
          </a:xfrm>
          <a:prstGeom prst="rect">
            <a:avLst/>
          </a:prstGeom>
        </p:spPr>
        <p:txBody>
          <a:bodyPr lIns="0">
            <a:normAutofit/>
          </a:bodyPr>
          <a:lstStyle>
            <a:lvl1pPr marL="0" indent="0">
              <a:buFontTx/>
              <a:buNone/>
              <a:defRPr sz="1800" b="1" i="0" cap="none" spc="0" baseline="0">
                <a:latin typeface="Helvetica" pitchFamily="2" charset="0"/>
              </a:defRPr>
            </a:lvl1pPr>
          </a:lstStyle>
          <a:p>
            <a:pPr lvl="0"/>
            <a:r>
              <a:rPr lang="en-US"/>
              <a:t>Subhead goes here and delete if not needed</a:t>
            </a:r>
          </a:p>
        </p:txBody>
      </p:sp>
      <p:sp>
        <p:nvSpPr>
          <p:cNvPr id="17" name="Picture Placeholder 6">
            <a:extLst>
              <a:ext uri="{FF2B5EF4-FFF2-40B4-BE49-F238E27FC236}">
                <a16:creationId xmlns:a16="http://schemas.microsoft.com/office/drawing/2014/main" id="{3D9F86BF-F8BF-49DC-933A-E28265DB316F}"/>
              </a:ext>
            </a:extLst>
          </p:cNvPr>
          <p:cNvSpPr>
            <a:spLocks noGrp="1"/>
          </p:cNvSpPr>
          <p:nvPr>
            <p:ph type="pic" sz="quarter" idx="12" hasCustomPrompt="1"/>
          </p:nvPr>
        </p:nvSpPr>
        <p:spPr>
          <a:xfrm>
            <a:off x="409575" y="1584325"/>
            <a:ext cx="5287963" cy="4256088"/>
          </a:xfrm>
          <a:prstGeom prst="rect">
            <a:avLst/>
          </a:prstGeom>
          <a:solidFill>
            <a:srgbClr val="7C8399"/>
          </a:solidFill>
        </p:spPr>
        <p:txBody>
          <a:bodyPr tIns="914400"/>
          <a:lstStyle>
            <a:lvl1pPr marL="0" indent="0" algn="ctr">
              <a:buFontTx/>
              <a:buNone/>
              <a:defRPr lang="en-CA" b="0" i="0" u="none" strike="noStrike" smtClean="0">
                <a:effectLst/>
              </a:defRPr>
            </a:lvl1pPr>
          </a:lstStyle>
          <a:p>
            <a:r>
              <a:rPr lang="en-CA" b="0" i="0" u="none" strike="noStrike">
                <a:effectLst/>
                <a:latin typeface="Aptos" panose="020B0004020202020204" pitchFamily="34" charset="0"/>
              </a:rPr>
              <a:t>Insert photos from your Compassion Experience</a:t>
            </a:r>
            <a:endParaRPr lang="en-US"/>
          </a:p>
        </p:txBody>
      </p:sp>
      <p:sp>
        <p:nvSpPr>
          <p:cNvPr id="19" name="Text Placeholder 17">
            <a:extLst>
              <a:ext uri="{FF2B5EF4-FFF2-40B4-BE49-F238E27FC236}">
                <a16:creationId xmlns:a16="http://schemas.microsoft.com/office/drawing/2014/main" id="{CA6D3646-200B-4DFD-B298-E2449DD3E604}"/>
              </a:ext>
            </a:extLst>
          </p:cNvPr>
          <p:cNvSpPr>
            <a:spLocks noGrp="1"/>
          </p:cNvSpPr>
          <p:nvPr>
            <p:ph type="body" sz="quarter" idx="13" hasCustomPrompt="1"/>
          </p:nvPr>
        </p:nvSpPr>
        <p:spPr>
          <a:xfrm>
            <a:off x="6000751" y="1584325"/>
            <a:ext cx="5581650" cy="4256088"/>
          </a:xfrm>
          <a:prstGeom prst="rect">
            <a:avLst/>
          </a:prstGeom>
        </p:spPr>
        <p:txBody>
          <a:bodyPr/>
          <a:lstStyle>
            <a:lvl1pPr marL="285750" indent="-285750">
              <a:buFont typeface="Arial" panose="020B0604020202020204" pitchFamily="34" charset="0"/>
              <a:buChar char="•"/>
              <a:defRPr lang="en-CA" sz="2000" b="0" i="0" u="none" strike="noStrike" smtClean="0">
                <a:solidFill>
                  <a:schemeClr val="bg1">
                    <a:lumMod val="50000"/>
                  </a:schemeClr>
                </a:solidFill>
                <a:effectLst/>
                <a:latin typeface="Helvetica Light" panose="020B0403020202020204" pitchFamily="34" charset="0"/>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CA" b="0" i="0" u="none" strike="noStrike">
                <a:effectLst/>
                <a:latin typeface="Aptos" panose="020B0004020202020204" pitchFamily="34" charset="0"/>
              </a:rPr>
              <a:t>Tell your listeners about the country, the Compassion centre that you visited and/or meeting the child you sponsor—you can include your first impressions, memorable moments/stories and the impact the trip/visit/connection has had on you!</a:t>
            </a:r>
          </a:p>
          <a:p>
            <a:pPr lvl="0"/>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527AFAFC-93C2-314A-26C5-2253FFA30E1F}"/>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p>
        </p:txBody>
      </p:sp>
      <p:sp>
        <p:nvSpPr>
          <p:cNvPr id="11" name="Slide Number Placeholder 10">
            <a:extLst>
              <a:ext uri="{FF2B5EF4-FFF2-40B4-BE49-F238E27FC236}">
                <a16:creationId xmlns:a16="http://schemas.microsoft.com/office/drawing/2014/main" id="{02EB5C8B-59A5-A2D6-77C0-AFA59DA5489C}"/>
              </a:ext>
            </a:extLst>
          </p:cNvPr>
          <p:cNvSpPr>
            <a:spLocks noGrp="1"/>
          </p:cNvSpPr>
          <p:nvPr>
            <p:ph type="sldNum" sz="quarter" idx="16"/>
          </p:nvPr>
        </p:nvSpPr>
        <p:spPr/>
        <p:txBody>
          <a:bodyPr/>
          <a:lstStyle/>
          <a:p>
            <a:fld id="{F413AB0B-C1C3-453E-896D-528FF709372D}" type="slidenum">
              <a:rPr lang="en-US" smtClean="0"/>
              <a:pPr/>
              <a:t>‹#›</a:t>
            </a:fld>
            <a:endParaRPr lang="en-US"/>
          </a:p>
        </p:txBody>
      </p:sp>
      <p:pic>
        <p:nvPicPr>
          <p:cNvPr id="2" name="Picture 1">
            <a:extLst>
              <a:ext uri="{FF2B5EF4-FFF2-40B4-BE49-F238E27FC236}">
                <a16:creationId xmlns:a16="http://schemas.microsoft.com/office/drawing/2014/main" id="{9162CF3F-EEA4-67D4-F56C-06CFB07B2F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pic>
        <p:nvPicPr>
          <p:cNvPr id="5" name="Picture 4">
            <a:extLst>
              <a:ext uri="{FF2B5EF4-FFF2-40B4-BE49-F238E27FC236}">
                <a16:creationId xmlns:a16="http://schemas.microsoft.com/office/drawing/2014/main" id="{94704D12-57C5-87E2-E448-371B5A7E9606}"/>
              </a:ext>
            </a:extLst>
          </p:cNvPr>
          <p:cNvPicPr>
            <a:picLocks noChangeAspect="1"/>
          </p:cNvPicPr>
          <p:nvPr userDrawn="1"/>
        </p:nvPicPr>
        <p:blipFill>
          <a:blip r:embed="rId3"/>
          <a:stretch>
            <a:fillRect/>
          </a:stretch>
        </p:blipFill>
        <p:spPr>
          <a:xfrm>
            <a:off x="271604" y="136525"/>
            <a:ext cx="8881450" cy="962082"/>
          </a:xfrm>
          <a:prstGeom prst="rect">
            <a:avLst/>
          </a:prstGeom>
        </p:spPr>
      </p:pic>
    </p:spTree>
    <p:extLst>
      <p:ext uri="{BB962C8B-B14F-4D97-AF65-F5344CB8AC3E}">
        <p14:creationId xmlns:p14="http://schemas.microsoft.com/office/powerpoint/2010/main" val="2460212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 Photo Tex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7DE73A2-461C-4C03-A687-AA1A5F63BD13}"/>
              </a:ext>
            </a:extLst>
          </p:cNvPr>
          <p:cNvSpPr>
            <a:spLocks noGrp="1"/>
          </p:cNvSpPr>
          <p:nvPr>
            <p:ph type="body" sz="quarter" idx="11" hasCustomPrompt="1"/>
          </p:nvPr>
        </p:nvSpPr>
        <p:spPr>
          <a:xfrm>
            <a:off x="409575" y="1017587"/>
            <a:ext cx="11724005" cy="365125"/>
          </a:xfrm>
          <a:prstGeom prst="rect">
            <a:avLst/>
          </a:prstGeom>
        </p:spPr>
        <p:txBody>
          <a:bodyPr lIns="0">
            <a:normAutofit/>
          </a:bodyPr>
          <a:lstStyle>
            <a:lvl1pPr marL="0" indent="0">
              <a:buFontTx/>
              <a:buNone/>
              <a:defRPr sz="1800" b="1" i="0" cap="none" spc="0" baseline="0">
                <a:latin typeface="Helvetica" pitchFamily="2" charset="0"/>
              </a:defRPr>
            </a:lvl1pPr>
          </a:lstStyle>
          <a:p>
            <a:pPr lvl="0"/>
            <a:r>
              <a:rPr lang="en-US" dirty="0"/>
              <a:t>Subhead goes here and delete if not needed</a:t>
            </a:r>
          </a:p>
        </p:txBody>
      </p:sp>
      <p:sp>
        <p:nvSpPr>
          <p:cNvPr id="17" name="Picture Placeholder 6">
            <a:extLst>
              <a:ext uri="{FF2B5EF4-FFF2-40B4-BE49-F238E27FC236}">
                <a16:creationId xmlns:a16="http://schemas.microsoft.com/office/drawing/2014/main" id="{3D9F86BF-F8BF-49DC-933A-E28265DB316F}"/>
              </a:ext>
            </a:extLst>
          </p:cNvPr>
          <p:cNvSpPr>
            <a:spLocks noGrp="1"/>
          </p:cNvSpPr>
          <p:nvPr>
            <p:ph type="pic" sz="quarter" idx="12" hasCustomPrompt="1"/>
          </p:nvPr>
        </p:nvSpPr>
        <p:spPr>
          <a:xfrm>
            <a:off x="409575" y="1584325"/>
            <a:ext cx="5287963" cy="4256088"/>
          </a:xfrm>
          <a:prstGeom prst="rect">
            <a:avLst/>
          </a:prstGeom>
          <a:solidFill>
            <a:srgbClr val="7C8399"/>
          </a:solidFill>
        </p:spPr>
        <p:txBody>
          <a:bodyPr tIns="914400"/>
          <a:lstStyle>
            <a:lvl1pPr marL="0" indent="0" algn="ctr">
              <a:buFontTx/>
              <a:buNone/>
              <a:defRPr lang="en-CA" b="0" i="0" u="none" strike="noStrike" smtClean="0">
                <a:effectLst/>
              </a:defRPr>
            </a:lvl1pPr>
          </a:lstStyle>
          <a:p>
            <a:r>
              <a:rPr lang="en-CA" b="0" i="0" u="none" strike="noStrike" dirty="0">
                <a:effectLst/>
                <a:latin typeface="Aptos" panose="020B0004020202020204" pitchFamily="34" charset="0"/>
              </a:rPr>
              <a:t>Insert photos from your Compassion Experience</a:t>
            </a:r>
            <a:endParaRPr lang="en-US" dirty="0"/>
          </a:p>
        </p:txBody>
      </p:sp>
      <p:sp>
        <p:nvSpPr>
          <p:cNvPr id="19" name="Text Placeholder 17">
            <a:extLst>
              <a:ext uri="{FF2B5EF4-FFF2-40B4-BE49-F238E27FC236}">
                <a16:creationId xmlns:a16="http://schemas.microsoft.com/office/drawing/2014/main" id="{CA6D3646-200B-4DFD-B298-E2449DD3E604}"/>
              </a:ext>
            </a:extLst>
          </p:cNvPr>
          <p:cNvSpPr>
            <a:spLocks noGrp="1"/>
          </p:cNvSpPr>
          <p:nvPr>
            <p:ph type="body" sz="quarter" idx="13" hasCustomPrompt="1"/>
          </p:nvPr>
        </p:nvSpPr>
        <p:spPr>
          <a:xfrm>
            <a:off x="6000751" y="1584325"/>
            <a:ext cx="5581650" cy="4256088"/>
          </a:xfrm>
          <a:prstGeom prst="rect">
            <a:avLst/>
          </a:prstGeom>
        </p:spPr>
        <p:txBody>
          <a:bodyPr/>
          <a:lstStyle>
            <a:lvl1pPr marL="285750" indent="-285750">
              <a:buFont typeface="Arial" panose="020B0604020202020204" pitchFamily="34" charset="0"/>
              <a:buChar char="•"/>
              <a:defRPr lang="en-CA" sz="2000" b="0" i="0" u="none" strike="noStrike" smtClean="0">
                <a:solidFill>
                  <a:schemeClr val="bg1">
                    <a:lumMod val="50000"/>
                  </a:schemeClr>
                </a:solidFill>
                <a:effectLst/>
                <a:latin typeface="Helvetica Light" panose="020B0403020202020204" pitchFamily="34" charset="0"/>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CA" b="0" i="0" u="none" strike="noStrike" dirty="0">
                <a:effectLst/>
                <a:latin typeface="Aptos" panose="020B0004020202020204" pitchFamily="34" charset="0"/>
              </a:rPr>
              <a:t>Tell your listeners about the country, the Compassion centre that you visited and/or meeting the child you sponsor—you can include your first impressions, memorable moments/stories and the impact the trip/visit/connection has had on you!</a:t>
            </a:r>
          </a:p>
          <a:p>
            <a:pPr lvl="0"/>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27AFAFC-93C2-314A-26C5-2253FFA30E1F}"/>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11" name="Slide Number Placeholder 10">
            <a:extLst>
              <a:ext uri="{FF2B5EF4-FFF2-40B4-BE49-F238E27FC236}">
                <a16:creationId xmlns:a16="http://schemas.microsoft.com/office/drawing/2014/main" id="{02EB5C8B-59A5-A2D6-77C0-AFA59DA5489C}"/>
              </a:ext>
            </a:extLst>
          </p:cNvPr>
          <p:cNvSpPr>
            <a:spLocks noGrp="1"/>
          </p:cNvSpPr>
          <p:nvPr>
            <p:ph type="sldNum" sz="quarter" idx="16"/>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9162CF3F-EEA4-67D4-F56C-06CFB07B2F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pic>
        <p:nvPicPr>
          <p:cNvPr id="6" name="Picture 5" descr="A blue text on a black background&#10;&#10;AI-generated content may be incorrect.">
            <a:extLst>
              <a:ext uri="{FF2B5EF4-FFF2-40B4-BE49-F238E27FC236}">
                <a16:creationId xmlns:a16="http://schemas.microsoft.com/office/drawing/2014/main" id="{3F1BF380-53CF-0C40-65D5-ADAE4D7114AE}"/>
              </a:ext>
            </a:extLst>
          </p:cNvPr>
          <p:cNvPicPr>
            <a:picLocks noChangeAspect="1"/>
          </p:cNvPicPr>
          <p:nvPr userDrawn="1"/>
        </p:nvPicPr>
        <p:blipFill>
          <a:blip r:embed="rId3"/>
          <a:stretch>
            <a:fillRect/>
          </a:stretch>
        </p:blipFill>
        <p:spPr>
          <a:xfrm>
            <a:off x="166302" y="108747"/>
            <a:ext cx="5647757" cy="995037"/>
          </a:xfrm>
          <a:prstGeom prst="rect">
            <a:avLst/>
          </a:prstGeom>
        </p:spPr>
      </p:pic>
    </p:spTree>
    <p:extLst>
      <p:ext uri="{BB962C8B-B14F-4D97-AF65-F5344CB8AC3E}">
        <p14:creationId xmlns:p14="http://schemas.microsoft.com/office/powerpoint/2010/main" val="109781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 Photo Tex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37DE73A2-461C-4C03-A687-AA1A5F63BD13}"/>
              </a:ext>
            </a:extLst>
          </p:cNvPr>
          <p:cNvSpPr>
            <a:spLocks noGrp="1"/>
          </p:cNvSpPr>
          <p:nvPr>
            <p:ph type="body" sz="quarter" idx="11" hasCustomPrompt="1"/>
          </p:nvPr>
        </p:nvSpPr>
        <p:spPr>
          <a:xfrm>
            <a:off x="409575" y="1020833"/>
            <a:ext cx="11724005" cy="365125"/>
          </a:xfrm>
          <a:prstGeom prst="rect">
            <a:avLst/>
          </a:prstGeom>
        </p:spPr>
        <p:txBody>
          <a:bodyPr lIns="0">
            <a:normAutofit/>
          </a:bodyPr>
          <a:lstStyle>
            <a:lvl1pPr marL="0" indent="0">
              <a:buFontTx/>
              <a:buNone/>
              <a:defRPr sz="1800" b="1" i="0" cap="none" spc="0" baseline="0">
                <a:latin typeface="Helvetica" pitchFamily="2" charset="0"/>
              </a:defRPr>
            </a:lvl1pPr>
          </a:lstStyle>
          <a:p>
            <a:pPr lvl="0"/>
            <a:r>
              <a:rPr lang="en-US" dirty="0"/>
              <a:t>Subhead goes here and delete if not needed</a:t>
            </a:r>
          </a:p>
        </p:txBody>
      </p:sp>
      <p:sp>
        <p:nvSpPr>
          <p:cNvPr id="17" name="Picture Placeholder 6">
            <a:extLst>
              <a:ext uri="{FF2B5EF4-FFF2-40B4-BE49-F238E27FC236}">
                <a16:creationId xmlns:a16="http://schemas.microsoft.com/office/drawing/2014/main" id="{3D9F86BF-F8BF-49DC-933A-E28265DB316F}"/>
              </a:ext>
            </a:extLst>
          </p:cNvPr>
          <p:cNvSpPr>
            <a:spLocks noGrp="1"/>
          </p:cNvSpPr>
          <p:nvPr>
            <p:ph type="pic" sz="quarter" idx="12" hasCustomPrompt="1"/>
          </p:nvPr>
        </p:nvSpPr>
        <p:spPr>
          <a:xfrm>
            <a:off x="409575" y="1584325"/>
            <a:ext cx="5287963" cy="4256088"/>
          </a:xfrm>
          <a:prstGeom prst="rect">
            <a:avLst/>
          </a:prstGeom>
          <a:solidFill>
            <a:srgbClr val="7C8399"/>
          </a:solidFill>
        </p:spPr>
        <p:txBody>
          <a:bodyPr tIns="914400"/>
          <a:lstStyle>
            <a:lvl1pPr marL="0" indent="0" algn="ctr">
              <a:buFontTx/>
              <a:buNone/>
              <a:defRPr lang="en-CA" b="0" i="0" u="none" strike="noStrike" smtClean="0">
                <a:effectLst/>
              </a:defRPr>
            </a:lvl1pPr>
          </a:lstStyle>
          <a:p>
            <a:r>
              <a:rPr lang="en-CA" b="0" i="0" u="none" strike="noStrike" dirty="0">
                <a:effectLst/>
                <a:latin typeface="Aptos" panose="020B0004020202020204" pitchFamily="34" charset="0"/>
              </a:rPr>
              <a:t>Insert photos from your Compassion Experience</a:t>
            </a:r>
            <a:endParaRPr lang="en-US" dirty="0"/>
          </a:p>
        </p:txBody>
      </p:sp>
      <p:sp>
        <p:nvSpPr>
          <p:cNvPr id="19" name="Text Placeholder 17">
            <a:extLst>
              <a:ext uri="{FF2B5EF4-FFF2-40B4-BE49-F238E27FC236}">
                <a16:creationId xmlns:a16="http://schemas.microsoft.com/office/drawing/2014/main" id="{CA6D3646-200B-4DFD-B298-E2449DD3E604}"/>
              </a:ext>
            </a:extLst>
          </p:cNvPr>
          <p:cNvSpPr>
            <a:spLocks noGrp="1"/>
          </p:cNvSpPr>
          <p:nvPr>
            <p:ph type="body" sz="quarter" idx="13" hasCustomPrompt="1"/>
          </p:nvPr>
        </p:nvSpPr>
        <p:spPr>
          <a:xfrm>
            <a:off x="6000751" y="1584325"/>
            <a:ext cx="5581650" cy="4256088"/>
          </a:xfrm>
          <a:prstGeom prst="rect">
            <a:avLst/>
          </a:prstGeom>
        </p:spPr>
        <p:txBody>
          <a:bodyPr/>
          <a:lstStyle>
            <a:lvl1pPr marL="285750" indent="-285750">
              <a:buFont typeface="Arial" panose="020B0604020202020204" pitchFamily="34" charset="0"/>
              <a:buChar char="•"/>
              <a:defRPr lang="en-CA" sz="2000" b="0" i="0" u="none" strike="noStrike" smtClean="0">
                <a:solidFill>
                  <a:schemeClr val="bg1">
                    <a:lumMod val="50000"/>
                  </a:schemeClr>
                </a:solidFill>
                <a:effectLst/>
                <a:latin typeface="Helvetica Light" panose="020B0403020202020204" pitchFamily="34" charset="0"/>
              </a:defRPr>
            </a:lvl1pPr>
            <a:lvl2pPr marL="742950" indent="-285750">
              <a:buFont typeface="Arial" panose="020B0604020202020204" pitchFamily="34" charset="0"/>
              <a:buChar char="•"/>
              <a:defRPr sz="2000">
                <a:latin typeface="Neighbour Sans Normal" pitchFamily="2" charset="77"/>
              </a:defRPr>
            </a:lvl2pPr>
            <a:lvl3pPr marL="1200150" indent="-285750">
              <a:buFont typeface="Arial" panose="020B0604020202020204" pitchFamily="34" charset="0"/>
              <a:buChar char="•"/>
              <a:defRPr sz="2000">
                <a:latin typeface="Neighbour Sans Normal" pitchFamily="2" charset="77"/>
              </a:defRPr>
            </a:lvl3pPr>
            <a:lvl4pPr marL="1657350" indent="-285750">
              <a:buFont typeface="Arial" panose="020B0604020202020204" pitchFamily="34" charset="0"/>
              <a:buChar char="•"/>
              <a:defRPr sz="2000">
                <a:latin typeface="Neighbour Sans Normal" pitchFamily="2" charset="77"/>
              </a:defRPr>
            </a:lvl4pPr>
            <a:lvl5pPr marL="2114550" indent="-285750">
              <a:buFont typeface="Arial" panose="020B0604020202020204" pitchFamily="34" charset="0"/>
              <a:buChar char="•"/>
              <a:defRPr sz="2000">
                <a:latin typeface="Neighbour Sans Normal" pitchFamily="2" charset="77"/>
              </a:defRPr>
            </a:lvl5pPr>
          </a:lstStyle>
          <a:p>
            <a:pPr lvl="0"/>
            <a:r>
              <a:rPr lang="en-CA" b="0" i="0" u="none" strike="noStrike" dirty="0">
                <a:effectLst/>
                <a:latin typeface="Aptos" panose="020B0004020202020204" pitchFamily="34" charset="0"/>
              </a:rPr>
              <a:t>Tell your listeners about the country, the Compassion centre that you visited and/or meeting the child you sponsor—you can include your first impressions, memorable moments/stories and the impact the trip/visit/connection has had on you!</a:t>
            </a:r>
          </a:p>
          <a:p>
            <a:pPr lvl="0"/>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527AFAFC-93C2-314A-26C5-2253FFA30E1F}"/>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11" name="Slide Number Placeholder 10">
            <a:extLst>
              <a:ext uri="{FF2B5EF4-FFF2-40B4-BE49-F238E27FC236}">
                <a16:creationId xmlns:a16="http://schemas.microsoft.com/office/drawing/2014/main" id="{02EB5C8B-59A5-A2D6-77C0-AFA59DA5489C}"/>
              </a:ext>
            </a:extLst>
          </p:cNvPr>
          <p:cNvSpPr>
            <a:spLocks noGrp="1"/>
          </p:cNvSpPr>
          <p:nvPr>
            <p:ph type="sldNum" sz="quarter" idx="16"/>
          </p:nvPr>
        </p:nvSpPr>
        <p:spPr/>
        <p:txBody>
          <a:bodyPr/>
          <a:lstStyle/>
          <a:p>
            <a:fld id="{F413AB0B-C1C3-453E-896D-528FF709372D}" type="slidenum">
              <a:rPr lang="en-US" smtClean="0"/>
              <a:pPr/>
              <a:t>‹#›</a:t>
            </a:fld>
            <a:endParaRPr lang="en-US" dirty="0"/>
          </a:p>
        </p:txBody>
      </p:sp>
      <p:pic>
        <p:nvPicPr>
          <p:cNvPr id="2" name="Picture 1">
            <a:extLst>
              <a:ext uri="{FF2B5EF4-FFF2-40B4-BE49-F238E27FC236}">
                <a16:creationId xmlns:a16="http://schemas.microsoft.com/office/drawing/2014/main" id="{9162CF3F-EEA4-67D4-F56C-06CFB07B2F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V="1">
            <a:off x="8670501" y="3329474"/>
            <a:ext cx="6857999" cy="199051"/>
          </a:xfrm>
          <a:prstGeom prst="rect">
            <a:avLst/>
          </a:prstGeom>
        </p:spPr>
      </p:pic>
      <p:pic>
        <p:nvPicPr>
          <p:cNvPr id="5" name="Picture 4" descr="A blue and black sign&#10;&#10;AI-generated content may be incorrect.">
            <a:extLst>
              <a:ext uri="{FF2B5EF4-FFF2-40B4-BE49-F238E27FC236}">
                <a16:creationId xmlns:a16="http://schemas.microsoft.com/office/drawing/2014/main" id="{FB0E542B-8454-93D7-43AA-8B023846356C}"/>
              </a:ext>
            </a:extLst>
          </p:cNvPr>
          <p:cNvPicPr>
            <a:picLocks noChangeAspect="1"/>
          </p:cNvPicPr>
          <p:nvPr userDrawn="1"/>
        </p:nvPicPr>
        <p:blipFill>
          <a:blip r:embed="rId3"/>
          <a:stretch>
            <a:fillRect/>
          </a:stretch>
        </p:blipFill>
        <p:spPr>
          <a:xfrm>
            <a:off x="164218" y="154710"/>
            <a:ext cx="5524267" cy="973280"/>
          </a:xfrm>
          <a:prstGeom prst="rect">
            <a:avLst/>
          </a:prstGeom>
        </p:spPr>
      </p:pic>
    </p:spTree>
    <p:extLst>
      <p:ext uri="{BB962C8B-B14F-4D97-AF65-F5344CB8AC3E}">
        <p14:creationId xmlns:p14="http://schemas.microsoft.com/office/powerpoint/2010/main" val="123234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08751"/>
            <a:ext cx="10515600" cy="1325563"/>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81000" y="1825625"/>
            <a:ext cx="10515600" cy="4351338"/>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a:extLst>
              <a:ext uri="{FF2B5EF4-FFF2-40B4-BE49-F238E27FC236}">
                <a16:creationId xmlns:a16="http://schemas.microsoft.com/office/drawing/2014/main" id="{3CFD45CE-8ABA-F136-97F4-FFA019ABC7E7}"/>
              </a:ext>
            </a:extLst>
          </p:cNvPr>
          <p:cNvSpPr>
            <a:spLocks noGrp="1"/>
          </p:cNvSpPr>
          <p:nvPr>
            <p:ph type="sldNum" sz="quarter" idx="4"/>
          </p:nvPr>
        </p:nvSpPr>
        <p:spPr>
          <a:xfrm>
            <a:off x="11121813" y="6356350"/>
            <a:ext cx="452120" cy="365125"/>
          </a:xfrm>
          <a:prstGeom prst="rect">
            <a:avLst/>
          </a:prstGeom>
        </p:spPr>
        <p:txBody>
          <a:bodyPr vert="horz" lIns="91440" tIns="45720" rIns="0" bIns="45720" rtlCol="0" anchor="ctr"/>
          <a:lstStyle>
            <a:lvl1pPr algn="r">
              <a:defRPr sz="1300" b="1" i="0">
                <a:solidFill>
                  <a:srgbClr val="2A5EEC"/>
                </a:solidFill>
                <a:latin typeface="Neighbour Sans" pitchFamily="2" charset="77"/>
              </a:defRPr>
            </a:lvl1pPr>
          </a:lstStyle>
          <a:p>
            <a:fld id="{F413AB0B-C1C3-453E-896D-528FF709372D}" type="slidenum">
              <a:rPr lang="en-US" smtClean="0"/>
              <a:pPr/>
              <a:t>‹#›</a:t>
            </a:fld>
            <a:endParaRPr lang="en-US" dirty="0"/>
          </a:p>
        </p:txBody>
      </p:sp>
      <p:sp>
        <p:nvSpPr>
          <p:cNvPr id="10" name="Footer Placeholder 4">
            <a:extLst>
              <a:ext uri="{FF2B5EF4-FFF2-40B4-BE49-F238E27FC236}">
                <a16:creationId xmlns:a16="http://schemas.microsoft.com/office/drawing/2014/main" id="{FF287360-F0D5-6EE5-83E1-B0F35D3792EF}"/>
              </a:ext>
            </a:extLst>
          </p:cNvPr>
          <p:cNvSpPr>
            <a:spLocks noGrp="1"/>
          </p:cNvSpPr>
          <p:nvPr>
            <p:ph type="ftr" sz="quarter" idx="3"/>
          </p:nvPr>
        </p:nvSpPr>
        <p:spPr>
          <a:xfrm>
            <a:off x="7007013" y="6356350"/>
            <a:ext cx="4114800" cy="365125"/>
          </a:xfrm>
          <a:prstGeom prst="rect">
            <a:avLst/>
          </a:prstGeom>
        </p:spPr>
        <p:txBody>
          <a:bodyPr vert="horz" lIns="91440" tIns="45720" rIns="0" bIns="45720" rtlCol="0" anchor="ctr"/>
          <a:lstStyle>
            <a:lvl1pPr algn="r">
              <a:defRPr sz="1300">
                <a:solidFill>
                  <a:schemeClr val="tx1">
                    <a:tint val="82000"/>
                  </a:schemeClr>
                </a:solidFill>
              </a:defRPr>
            </a:lvl1p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pic>
        <p:nvPicPr>
          <p:cNvPr id="6" name="Picture 5">
            <a:extLst>
              <a:ext uri="{FF2B5EF4-FFF2-40B4-BE49-F238E27FC236}">
                <a16:creationId xmlns:a16="http://schemas.microsoft.com/office/drawing/2014/main" id="{617C861A-03FF-FAC1-F95C-0C55CB0A86AC}"/>
              </a:ext>
            </a:extLst>
          </p:cNvPr>
          <p:cNvPicPr>
            <a:picLocks noChangeAspect="1"/>
          </p:cNvPicPr>
          <p:nvPr userDrawn="1"/>
        </p:nvPicPr>
        <p:blipFill>
          <a:blip r:embed="rId23"/>
          <a:srcRect/>
          <a:stretch/>
        </p:blipFill>
        <p:spPr>
          <a:xfrm>
            <a:off x="381000" y="6199632"/>
            <a:ext cx="3192276" cy="429768"/>
          </a:xfrm>
          <a:prstGeom prst="rect">
            <a:avLst/>
          </a:prstGeom>
        </p:spPr>
      </p:pic>
    </p:spTree>
    <p:extLst>
      <p:ext uri="{BB962C8B-B14F-4D97-AF65-F5344CB8AC3E}">
        <p14:creationId xmlns:p14="http://schemas.microsoft.com/office/powerpoint/2010/main" val="1206867835"/>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5" r:id="rId3"/>
    <p:sldLayoutId id="2147483683" r:id="rId4"/>
    <p:sldLayoutId id="2147483708" r:id="rId5"/>
    <p:sldLayoutId id="2147483709" r:id="rId6"/>
    <p:sldLayoutId id="2147483676" r:id="rId7"/>
    <p:sldLayoutId id="2147483714" r:id="rId8"/>
    <p:sldLayoutId id="2147483713" r:id="rId9"/>
    <p:sldLayoutId id="2147483677" r:id="rId10"/>
    <p:sldLayoutId id="2147483669" r:id="rId11"/>
    <p:sldLayoutId id="2147483678" r:id="rId12"/>
    <p:sldLayoutId id="2147483687" r:id="rId13"/>
    <p:sldLayoutId id="2147483679" r:id="rId14"/>
    <p:sldLayoutId id="2147483680" r:id="rId15"/>
    <p:sldLayoutId id="2147483681" r:id="rId16"/>
    <p:sldLayoutId id="2147483682" r:id="rId17"/>
    <p:sldLayoutId id="2147483684" r:id="rId18"/>
    <p:sldLayoutId id="2147483685" r:id="rId19"/>
    <p:sldLayoutId id="2147483686" r:id="rId20"/>
    <p:sldLayoutId id="2147483688" r:id="rId21"/>
  </p:sldLayoutIdLst>
  <p:hf hdr="0" dt="0"/>
  <p:txStyles>
    <p:titleStyle>
      <a:lvl1pPr algn="l" defTabSz="914400" rtl="0" eaLnBrk="1" latinLnBrk="0" hangingPunct="1">
        <a:lnSpc>
          <a:spcPct val="90000"/>
        </a:lnSpc>
        <a:spcBef>
          <a:spcPct val="0"/>
        </a:spcBef>
        <a:buNone/>
        <a:defRPr sz="4400" b="1" i="0" kern="1200">
          <a:solidFill>
            <a:srgbClr val="2A5EEC"/>
          </a:solidFill>
          <a:latin typeface="Neighbour Sans" pitchFamily="2" charset="77"/>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b="0" i="0" kern="1200">
          <a:solidFill>
            <a:srgbClr val="121A1A"/>
          </a:solidFill>
          <a:latin typeface="Neighbour Sans" pitchFamily="2" charset="77"/>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b="0" i="0" kern="1200">
          <a:solidFill>
            <a:srgbClr val="121A1A"/>
          </a:solidFill>
          <a:latin typeface="Neighbour Sans" pitchFamily="2" charset="77"/>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b="0" i="0" kern="1200">
          <a:solidFill>
            <a:srgbClr val="121A1A"/>
          </a:solidFill>
          <a:latin typeface="Neighbour Sans" pitchFamily="2" charset="77"/>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rgbClr val="121A1A"/>
          </a:solidFill>
          <a:latin typeface="Neighbour Sans" pitchFamily="2" charset="77"/>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rgbClr val="121A1A"/>
          </a:solidFill>
          <a:latin typeface="Neighbour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orient="horz" pos="240" userDrawn="1">
          <p15:clr>
            <a:srgbClr val="F26B43"/>
          </p15:clr>
        </p15:guide>
        <p15:guide id="4" orient="horz" pos="3888" userDrawn="1">
          <p15:clr>
            <a:srgbClr val="F26B43"/>
          </p15:clr>
        </p15:guide>
        <p15:guide id="5" orient="horz" pos="4176" userDrawn="1">
          <p15:clr>
            <a:srgbClr val="F26B43"/>
          </p15:clr>
        </p15:guide>
        <p15:guide id="7" pos="240" userDrawn="1">
          <p15:clr>
            <a:srgbClr val="F26B43"/>
          </p15:clr>
        </p15:guide>
        <p15:guide id="8" pos="7440" userDrawn="1">
          <p15:clr>
            <a:srgbClr val="F26B43"/>
          </p15:clr>
        </p15:guide>
        <p15:guide id="9" pos="72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08751"/>
            <a:ext cx="10515600" cy="1325563"/>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381000" y="1848294"/>
            <a:ext cx="10515600" cy="4351338"/>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a:extLst>
              <a:ext uri="{FF2B5EF4-FFF2-40B4-BE49-F238E27FC236}">
                <a16:creationId xmlns:a16="http://schemas.microsoft.com/office/drawing/2014/main" id="{3CFD45CE-8ABA-F136-97F4-FFA019ABC7E7}"/>
              </a:ext>
            </a:extLst>
          </p:cNvPr>
          <p:cNvSpPr>
            <a:spLocks noGrp="1"/>
          </p:cNvSpPr>
          <p:nvPr>
            <p:ph type="sldNum" sz="quarter" idx="4"/>
          </p:nvPr>
        </p:nvSpPr>
        <p:spPr>
          <a:xfrm>
            <a:off x="11121813" y="6356350"/>
            <a:ext cx="452120" cy="365125"/>
          </a:xfrm>
          <a:prstGeom prst="rect">
            <a:avLst/>
          </a:prstGeom>
        </p:spPr>
        <p:txBody>
          <a:bodyPr vert="horz" lIns="91440" tIns="45720" rIns="0" bIns="45720" rtlCol="0" anchor="ctr"/>
          <a:lstStyle>
            <a:lvl1pPr algn="r">
              <a:defRPr sz="1300" b="1" i="0">
                <a:solidFill>
                  <a:srgbClr val="2A5EEC"/>
                </a:solidFill>
                <a:latin typeface="Neighbour Sans" pitchFamily="2" charset="77"/>
              </a:defRPr>
            </a:lvl1pPr>
          </a:lstStyle>
          <a:p>
            <a:fld id="{F413AB0B-C1C3-453E-896D-528FF709372D}" type="slidenum">
              <a:rPr lang="en-US" smtClean="0"/>
              <a:pPr/>
              <a:t>‹#›</a:t>
            </a:fld>
            <a:endParaRPr lang="en-US" dirty="0"/>
          </a:p>
        </p:txBody>
      </p:sp>
      <p:sp>
        <p:nvSpPr>
          <p:cNvPr id="10" name="Footer Placeholder 4">
            <a:extLst>
              <a:ext uri="{FF2B5EF4-FFF2-40B4-BE49-F238E27FC236}">
                <a16:creationId xmlns:a16="http://schemas.microsoft.com/office/drawing/2014/main" id="{FF287360-F0D5-6EE5-83E1-B0F35D3792EF}"/>
              </a:ext>
            </a:extLst>
          </p:cNvPr>
          <p:cNvSpPr>
            <a:spLocks noGrp="1"/>
          </p:cNvSpPr>
          <p:nvPr>
            <p:ph type="ftr" sz="quarter" idx="3"/>
          </p:nvPr>
        </p:nvSpPr>
        <p:spPr>
          <a:xfrm>
            <a:off x="7007013" y="6356350"/>
            <a:ext cx="4114800" cy="365125"/>
          </a:xfrm>
          <a:prstGeom prst="rect">
            <a:avLst/>
          </a:prstGeom>
        </p:spPr>
        <p:txBody>
          <a:bodyPr vert="horz" lIns="91440" tIns="45720" rIns="0" bIns="45720" rtlCol="0" anchor="ctr"/>
          <a:lstStyle>
            <a:lvl1pPr algn="r">
              <a:defRPr sz="1300">
                <a:solidFill>
                  <a:schemeClr val="tx1">
                    <a:tint val="82000"/>
                  </a:schemeClr>
                </a:solidFill>
              </a:defRPr>
            </a:lvl1p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pic>
        <p:nvPicPr>
          <p:cNvPr id="5" name="Picture 4" descr="A black background with white text&#10;&#10;AI-generated content may be incorrect.">
            <a:extLst>
              <a:ext uri="{FF2B5EF4-FFF2-40B4-BE49-F238E27FC236}">
                <a16:creationId xmlns:a16="http://schemas.microsoft.com/office/drawing/2014/main" id="{454AAE6B-2D52-E6D8-0DCF-DBA0E5CD4B4F}"/>
              </a:ext>
            </a:extLst>
          </p:cNvPr>
          <p:cNvPicPr>
            <a:picLocks noChangeAspect="1"/>
          </p:cNvPicPr>
          <p:nvPr userDrawn="1"/>
        </p:nvPicPr>
        <p:blipFill>
          <a:blip r:embed="rId20"/>
          <a:stretch>
            <a:fillRect/>
          </a:stretch>
        </p:blipFill>
        <p:spPr>
          <a:xfrm>
            <a:off x="381000" y="6179036"/>
            <a:ext cx="4286414" cy="691056"/>
          </a:xfrm>
          <a:prstGeom prst="rect">
            <a:avLst/>
          </a:prstGeom>
        </p:spPr>
      </p:pic>
    </p:spTree>
    <p:extLst>
      <p:ext uri="{BB962C8B-B14F-4D97-AF65-F5344CB8AC3E}">
        <p14:creationId xmlns:p14="http://schemas.microsoft.com/office/powerpoint/2010/main" val="365988241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7" r:id="rId14"/>
    <p:sldLayoutId id="2147483703" r:id="rId15"/>
    <p:sldLayoutId id="2147483704" r:id="rId16"/>
    <p:sldLayoutId id="2147483705" r:id="rId17"/>
    <p:sldLayoutId id="2147483706" r:id="rId18"/>
  </p:sldLayoutIdLst>
  <p:hf hdr="0" dt="0"/>
  <p:txStyles>
    <p:titleStyle>
      <a:lvl1pPr algn="l" defTabSz="914400" rtl="0" eaLnBrk="1" latinLnBrk="0" hangingPunct="1">
        <a:lnSpc>
          <a:spcPct val="90000"/>
        </a:lnSpc>
        <a:spcBef>
          <a:spcPct val="0"/>
        </a:spcBef>
        <a:buNone/>
        <a:defRPr sz="4400" b="1" i="0" kern="1200">
          <a:solidFill>
            <a:srgbClr val="2A5EEC"/>
          </a:solidFill>
          <a:latin typeface="Neighbour Sans" pitchFamily="2" charset="77"/>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b="0" i="0" kern="1200">
          <a:solidFill>
            <a:srgbClr val="121A1A"/>
          </a:solidFill>
          <a:latin typeface="Neighbour Sans" pitchFamily="2" charset="77"/>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b="0" i="0" kern="1200">
          <a:solidFill>
            <a:srgbClr val="121A1A"/>
          </a:solidFill>
          <a:latin typeface="Neighbour Sans" pitchFamily="2" charset="77"/>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b="0" i="0" kern="1200">
          <a:solidFill>
            <a:srgbClr val="121A1A"/>
          </a:solidFill>
          <a:latin typeface="Neighbour Sans" pitchFamily="2" charset="77"/>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rgbClr val="121A1A"/>
          </a:solidFill>
          <a:latin typeface="Neighbour Sans" pitchFamily="2" charset="77"/>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b="0" i="0" kern="1200">
          <a:solidFill>
            <a:srgbClr val="121A1A"/>
          </a:solidFill>
          <a:latin typeface="Neighbour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orient="horz" pos="240" userDrawn="1">
          <p15:clr>
            <a:srgbClr val="F26B43"/>
          </p15:clr>
        </p15:guide>
        <p15:guide id="4" orient="horz" pos="3888" userDrawn="1">
          <p15:clr>
            <a:srgbClr val="F26B43"/>
          </p15:clr>
        </p15:guide>
        <p15:guide id="5" orient="horz" pos="4176" userDrawn="1">
          <p15:clr>
            <a:srgbClr val="F26B43"/>
          </p15:clr>
        </p15:guide>
        <p15:guide id="7" pos="240" userDrawn="1">
          <p15:clr>
            <a:srgbClr val="F26B43"/>
          </p15:clr>
        </p15:guide>
        <p15:guide id="8" pos="7440" userDrawn="1">
          <p15:clr>
            <a:srgbClr val="F26B43"/>
          </p15:clr>
        </p15:guide>
        <p15:guide id="9" pos="729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1B_A8C0AB0B.xml"/><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and two children sitting on a couch&#10;&#10;Description automatically generated">
            <a:extLst>
              <a:ext uri="{FF2B5EF4-FFF2-40B4-BE49-F238E27FC236}">
                <a16:creationId xmlns:a16="http://schemas.microsoft.com/office/drawing/2014/main" id="{BE57200C-B0DB-940A-7BE4-E9701808B39A}"/>
              </a:ext>
            </a:extLst>
          </p:cNvPr>
          <p:cNvPicPr>
            <a:picLocks noGrp="1" noChangeAspect="1"/>
          </p:cNvPicPr>
          <p:nvPr>
            <p:ph type="pic" sz="quarter" idx="11"/>
          </p:nvPr>
        </p:nvPicPr>
        <p:blipFill rotWithShape="1">
          <a:blip r:embed="rId2"/>
          <a:srcRect l="1982" t="17744" r="20985" b="16201"/>
          <a:stretch/>
        </p:blipFill>
        <p:spPr>
          <a:xfrm>
            <a:off x="0" y="0"/>
            <a:ext cx="11999976" cy="6858000"/>
          </a:xfrm>
        </p:spPr>
      </p:pic>
      <p:sp>
        <p:nvSpPr>
          <p:cNvPr id="3" name="Text Placeholder 2">
            <a:extLst>
              <a:ext uri="{FF2B5EF4-FFF2-40B4-BE49-F238E27FC236}">
                <a16:creationId xmlns:a16="http://schemas.microsoft.com/office/drawing/2014/main" id="{31BF99D0-0A5F-EB66-752F-DAF9EC85BF00}"/>
              </a:ext>
            </a:extLst>
          </p:cNvPr>
          <p:cNvSpPr>
            <a:spLocks noGrp="1"/>
          </p:cNvSpPr>
          <p:nvPr>
            <p:ph type="body" sz="quarter" idx="12"/>
          </p:nvPr>
        </p:nvSpPr>
        <p:spPr>
          <a:xfrm>
            <a:off x="838809" y="4134501"/>
            <a:ext cx="5161179" cy="2006703"/>
          </a:xfrm>
        </p:spPr>
        <p:txBody>
          <a:bodyPr/>
          <a:lstStyle/>
          <a:p>
            <a:r>
              <a:rPr lang="en-CA" dirty="0"/>
              <a:t>Sharing </a:t>
            </a:r>
            <a:br>
              <a:rPr lang="en-CA" dirty="0"/>
            </a:br>
            <a:r>
              <a:rPr lang="en-CA" dirty="0"/>
              <a:t>My Compassion Experience</a:t>
            </a:r>
            <a:r>
              <a:rPr lang="en-CA" b="0" dirty="0"/>
              <a:t> </a:t>
            </a:r>
            <a:endParaRPr lang="en-US" dirty="0"/>
          </a:p>
        </p:txBody>
      </p:sp>
      <p:sp>
        <p:nvSpPr>
          <p:cNvPr id="4" name="Text Placeholder 3">
            <a:extLst>
              <a:ext uri="{FF2B5EF4-FFF2-40B4-BE49-F238E27FC236}">
                <a16:creationId xmlns:a16="http://schemas.microsoft.com/office/drawing/2014/main" id="{9B063F66-68F2-19FA-6253-10AA55CCDEA7}"/>
              </a:ext>
            </a:extLst>
          </p:cNvPr>
          <p:cNvSpPr>
            <a:spLocks noGrp="1"/>
          </p:cNvSpPr>
          <p:nvPr>
            <p:ph type="body" sz="quarter" idx="15"/>
          </p:nvPr>
        </p:nvSpPr>
        <p:spPr>
          <a:xfrm rot="16200000">
            <a:off x="9638763" y="4383123"/>
            <a:ext cx="4246563" cy="97912"/>
          </a:xfrm>
        </p:spPr>
        <p:txBody>
          <a:bodyPr/>
          <a:lstStyle/>
          <a:p>
            <a:r>
              <a:rPr lang="en-US" dirty="0"/>
              <a:t>Photography by Sara Navarro</a:t>
            </a:r>
          </a:p>
        </p:txBody>
      </p:sp>
      <p:sp>
        <p:nvSpPr>
          <p:cNvPr id="5" name="Text Placeholder 4">
            <a:extLst>
              <a:ext uri="{FF2B5EF4-FFF2-40B4-BE49-F238E27FC236}">
                <a16:creationId xmlns:a16="http://schemas.microsoft.com/office/drawing/2014/main" id="{C66EA7DB-0FA6-02CC-4BD7-58E6B20E77CA}"/>
              </a:ext>
            </a:extLst>
          </p:cNvPr>
          <p:cNvSpPr>
            <a:spLocks noGrp="1"/>
          </p:cNvSpPr>
          <p:nvPr>
            <p:ph type="body" sz="quarter" idx="14"/>
          </p:nvPr>
        </p:nvSpPr>
        <p:spPr/>
        <p:txBody>
          <a:bodyPr/>
          <a:lstStyle/>
          <a:p>
            <a:r>
              <a:rPr lang="en-US" dirty="0"/>
              <a:t>Gabriella, </a:t>
            </a:r>
            <a:r>
              <a:rPr lang="en-US" dirty="0" err="1"/>
              <a:t>Dávilla</a:t>
            </a:r>
            <a:r>
              <a:rPr lang="en-US" dirty="0"/>
              <a:t> and </a:t>
            </a:r>
            <a:r>
              <a:rPr lang="en-US" dirty="0" err="1"/>
              <a:t>Ithallo</a:t>
            </a:r>
            <a:endParaRPr lang="en-US" dirty="0"/>
          </a:p>
        </p:txBody>
      </p:sp>
      <p:sp>
        <p:nvSpPr>
          <p:cNvPr id="6" name="Text Placeholder 5">
            <a:extLst>
              <a:ext uri="{FF2B5EF4-FFF2-40B4-BE49-F238E27FC236}">
                <a16:creationId xmlns:a16="http://schemas.microsoft.com/office/drawing/2014/main" id="{488534E5-380C-942F-226C-C1E61FC35AC5}"/>
              </a:ext>
            </a:extLst>
          </p:cNvPr>
          <p:cNvSpPr>
            <a:spLocks noGrp="1"/>
          </p:cNvSpPr>
          <p:nvPr>
            <p:ph type="body" sz="quarter" idx="16"/>
          </p:nvPr>
        </p:nvSpPr>
        <p:spPr/>
        <p:txBody>
          <a:bodyPr/>
          <a:lstStyle/>
          <a:p>
            <a:r>
              <a:rPr lang="en-US" dirty="0"/>
              <a:t>Brazil</a:t>
            </a:r>
          </a:p>
        </p:txBody>
      </p:sp>
      <p:pic>
        <p:nvPicPr>
          <p:cNvPr id="9" name="Picture 8">
            <a:extLst>
              <a:ext uri="{FF2B5EF4-FFF2-40B4-BE49-F238E27FC236}">
                <a16:creationId xmlns:a16="http://schemas.microsoft.com/office/drawing/2014/main" id="{5130B49D-8217-B987-CD7B-447D4254C94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43878" y="737198"/>
            <a:ext cx="2627799" cy="1051120"/>
          </a:xfrm>
          <a:prstGeom prst="rect">
            <a:avLst/>
          </a:prstGeom>
          <a:effectLst>
            <a:outerShdw blurRad="1090942" dir="5400000" algn="ctr" rotWithShape="0">
              <a:srgbClr val="000000">
                <a:alpha val="76000"/>
              </a:srgbClr>
            </a:outerShdw>
          </a:effectLst>
        </p:spPr>
      </p:pic>
    </p:spTree>
    <p:extLst>
      <p:ext uri="{BB962C8B-B14F-4D97-AF65-F5344CB8AC3E}">
        <p14:creationId xmlns:p14="http://schemas.microsoft.com/office/powerpoint/2010/main" val="3864001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ic of a group of people&#10;&#10;AI-generated content may be incorrect.">
            <a:extLst>
              <a:ext uri="{FF2B5EF4-FFF2-40B4-BE49-F238E27FC236}">
                <a16:creationId xmlns:a16="http://schemas.microsoft.com/office/drawing/2014/main" id="{704B2E16-8D97-B83D-AFD8-3F3AB51C6C58}"/>
              </a:ext>
            </a:extLst>
          </p:cNvPr>
          <p:cNvPicPr>
            <a:picLocks noChangeAspect="1"/>
          </p:cNvPicPr>
          <p:nvPr/>
        </p:nvPicPr>
        <p:blipFill>
          <a:blip r:embed="rId2"/>
          <a:srcRect l="1242"/>
          <a:stretch>
            <a:fillRect/>
          </a:stretch>
        </p:blipFill>
        <p:spPr>
          <a:xfrm>
            <a:off x="0" y="0"/>
            <a:ext cx="12027996" cy="6858000"/>
          </a:xfrm>
          <a:prstGeom prst="rect">
            <a:avLst/>
          </a:prstGeom>
        </p:spPr>
      </p:pic>
    </p:spTree>
    <p:extLst>
      <p:ext uri="{BB962C8B-B14F-4D97-AF65-F5344CB8AC3E}">
        <p14:creationId xmlns:p14="http://schemas.microsoft.com/office/powerpoint/2010/main" val="2375791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8A8A955-6F23-E56C-E59F-24DFD63074F8}"/>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3" name="Slide Number Placeholder 2">
            <a:extLst>
              <a:ext uri="{FF2B5EF4-FFF2-40B4-BE49-F238E27FC236}">
                <a16:creationId xmlns:a16="http://schemas.microsoft.com/office/drawing/2014/main" id="{0F84EB80-2860-8203-3468-23A06E2BD4CA}"/>
              </a:ext>
            </a:extLst>
          </p:cNvPr>
          <p:cNvSpPr>
            <a:spLocks noGrp="1"/>
          </p:cNvSpPr>
          <p:nvPr>
            <p:ph type="sldNum" sz="quarter" idx="11"/>
          </p:nvPr>
        </p:nvSpPr>
        <p:spPr/>
        <p:txBody>
          <a:bodyPr/>
          <a:lstStyle/>
          <a:p>
            <a:fld id="{F413AB0B-C1C3-453E-896D-528FF709372D}" type="slidenum">
              <a:rPr lang="en-US" smtClean="0"/>
              <a:pPr/>
              <a:t>11</a:t>
            </a:fld>
            <a:endParaRPr lang="en-US" dirty="0"/>
          </a:p>
        </p:txBody>
      </p:sp>
      <p:pic>
        <p:nvPicPr>
          <p:cNvPr id="6" name="Picture 5" descr="A blue and yellow pie chart&#10;&#10;AI-generated content may be incorrect.">
            <a:extLst>
              <a:ext uri="{FF2B5EF4-FFF2-40B4-BE49-F238E27FC236}">
                <a16:creationId xmlns:a16="http://schemas.microsoft.com/office/drawing/2014/main" id="{D3EB55E2-1EDB-72FA-4464-2AAADFB87EA3}"/>
              </a:ext>
            </a:extLst>
          </p:cNvPr>
          <p:cNvPicPr>
            <a:picLocks noChangeAspect="1"/>
          </p:cNvPicPr>
          <p:nvPr/>
        </p:nvPicPr>
        <p:blipFill>
          <a:blip r:embed="rId2"/>
          <a:stretch>
            <a:fillRect/>
          </a:stretch>
        </p:blipFill>
        <p:spPr>
          <a:xfrm>
            <a:off x="6349" y="0"/>
            <a:ext cx="12000594" cy="6757372"/>
          </a:xfrm>
          <a:prstGeom prst="rect">
            <a:avLst/>
          </a:prstGeom>
        </p:spPr>
      </p:pic>
    </p:spTree>
    <p:extLst>
      <p:ext uri="{BB962C8B-B14F-4D97-AF65-F5344CB8AC3E}">
        <p14:creationId xmlns:p14="http://schemas.microsoft.com/office/powerpoint/2010/main" val="3875254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D58C9D-3C28-EF0D-823C-17CDC70058EE}"/>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3" name="Slide Number Placeholder 2">
            <a:extLst>
              <a:ext uri="{FF2B5EF4-FFF2-40B4-BE49-F238E27FC236}">
                <a16:creationId xmlns:a16="http://schemas.microsoft.com/office/drawing/2014/main" id="{A024B4A8-F2E8-8F1E-7DA9-A73D25EA8ADF}"/>
              </a:ext>
            </a:extLst>
          </p:cNvPr>
          <p:cNvSpPr>
            <a:spLocks noGrp="1"/>
          </p:cNvSpPr>
          <p:nvPr>
            <p:ph type="sldNum" sz="quarter" idx="11"/>
          </p:nvPr>
        </p:nvSpPr>
        <p:spPr/>
        <p:txBody>
          <a:bodyPr/>
          <a:lstStyle/>
          <a:p>
            <a:fld id="{F413AB0B-C1C3-453E-896D-528FF709372D}" type="slidenum">
              <a:rPr lang="en-US" smtClean="0"/>
              <a:pPr/>
              <a:t>12</a:t>
            </a:fld>
            <a:endParaRPr lang="en-US" dirty="0"/>
          </a:p>
        </p:txBody>
      </p:sp>
      <p:pic>
        <p:nvPicPr>
          <p:cNvPr id="6" name="Picture 5" descr="A blue and white page with blue text&#10;&#10;AI-generated content may be incorrect.">
            <a:extLst>
              <a:ext uri="{FF2B5EF4-FFF2-40B4-BE49-F238E27FC236}">
                <a16:creationId xmlns:a16="http://schemas.microsoft.com/office/drawing/2014/main" id="{4D77607F-D8B0-7D3C-FACA-D7A5904B6836}"/>
              </a:ext>
            </a:extLst>
          </p:cNvPr>
          <p:cNvPicPr>
            <a:picLocks noChangeAspect="1"/>
          </p:cNvPicPr>
          <p:nvPr/>
        </p:nvPicPr>
        <p:blipFill>
          <a:blip r:embed="rId2"/>
          <a:stretch>
            <a:fillRect/>
          </a:stretch>
        </p:blipFill>
        <p:spPr>
          <a:xfrm>
            <a:off x="6349" y="-1"/>
            <a:ext cx="11964934" cy="6737292"/>
          </a:xfrm>
          <a:prstGeom prst="rect">
            <a:avLst/>
          </a:prstGeom>
        </p:spPr>
      </p:pic>
    </p:spTree>
    <p:extLst>
      <p:ext uri="{BB962C8B-B14F-4D97-AF65-F5344CB8AC3E}">
        <p14:creationId xmlns:p14="http://schemas.microsoft.com/office/powerpoint/2010/main" val="106332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50C434-E904-CE4F-1423-E23215C0AB85}"/>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3" name="Slide Number Placeholder 2">
            <a:extLst>
              <a:ext uri="{FF2B5EF4-FFF2-40B4-BE49-F238E27FC236}">
                <a16:creationId xmlns:a16="http://schemas.microsoft.com/office/drawing/2014/main" id="{897947C5-C0EF-1FFE-85F5-14C829C92366}"/>
              </a:ext>
            </a:extLst>
          </p:cNvPr>
          <p:cNvSpPr>
            <a:spLocks noGrp="1"/>
          </p:cNvSpPr>
          <p:nvPr>
            <p:ph type="sldNum" sz="quarter" idx="11"/>
          </p:nvPr>
        </p:nvSpPr>
        <p:spPr/>
        <p:txBody>
          <a:bodyPr/>
          <a:lstStyle/>
          <a:p>
            <a:fld id="{F413AB0B-C1C3-453E-896D-528FF709372D}" type="slidenum">
              <a:rPr lang="en-US" smtClean="0"/>
              <a:pPr/>
              <a:t>13</a:t>
            </a:fld>
            <a:endParaRPr lang="en-US" dirty="0"/>
          </a:p>
        </p:txBody>
      </p:sp>
      <p:pic>
        <p:nvPicPr>
          <p:cNvPr id="6" name="Picture 5" descr="A close-up of a website&#10;&#10;AI-generated content may be incorrect.">
            <a:extLst>
              <a:ext uri="{FF2B5EF4-FFF2-40B4-BE49-F238E27FC236}">
                <a16:creationId xmlns:a16="http://schemas.microsoft.com/office/drawing/2014/main" id="{BB2BF6FE-311E-0D47-9F66-E88AB91247CA}"/>
              </a:ext>
            </a:extLst>
          </p:cNvPr>
          <p:cNvPicPr>
            <a:picLocks noChangeAspect="1"/>
          </p:cNvPicPr>
          <p:nvPr/>
        </p:nvPicPr>
        <p:blipFill>
          <a:blip r:embed="rId3"/>
          <a:stretch>
            <a:fillRect/>
          </a:stretch>
        </p:blipFill>
        <p:spPr>
          <a:xfrm>
            <a:off x="6349" y="0"/>
            <a:ext cx="11996465" cy="6755047"/>
          </a:xfrm>
          <a:prstGeom prst="rect">
            <a:avLst/>
          </a:prstGeom>
        </p:spPr>
      </p:pic>
    </p:spTree>
    <p:extLst>
      <p:ext uri="{BB962C8B-B14F-4D97-AF65-F5344CB8AC3E}">
        <p14:creationId xmlns:p14="http://schemas.microsoft.com/office/powerpoint/2010/main" val="163105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63207F-CC9F-87A4-6C7F-66BCABB5C4E4}"/>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3" name="Slide Number Placeholder 2">
            <a:extLst>
              <a:ext uri="{FF2B5EF4-FFF2-40B4-BE49-F238E27FC236}">
                <a16:creationId xmlns:a16="http://schemas.microsoft.com/office/drawing/2014/main" id="{9302FA4D-05AA-3B4C-5EDD-C647F35D3F23}"/>
              </a:ext>
            </a:extLst>
          </p:cNvPr>
          <p:cNvSpPr>
            <a:spLocks noGrp="1"/>
          </p:cNvSpPr>
          <p:nvPr>
            <p:ph type="sldNum" sz="quarter" idx="11"/>
          </p:nvPr>
        </p:nvSpPr>
        <p:spPr/>
        <p:txBody>
          <a:bodyPr/>
          <a:lstStyle/>
          <a:p>
            <a:fld id="{F413AB0B-C1C3-453E-896D-528FF709372D}" type="slidenum">
              <a:rPr lang="en-US" smtClean="0"/>
              <a:pPr/>
              <a:t>14</a:t>
            </a:fld>
            <a:endParaRPr lang="en-US" dirty="0"/>
          </a:p>
        </p:txBody>
      </p:sp>
      <p:pic>
        <p:nvPicPr>
          <p:cNvPr id="4" name="Picture 3" descr="A group of people holding hands&#10;&#10;AI-generated content may be incorrect.">
            <a:extLst>
              <a:ext uri="{FF2B5EF4-FFF2-40B4-BE49-F238E27FC236}">
                <a16:creationId xmlns:a16="http://schemas.microsoft.com/office/drawing/2014/main" id="{C7A96A11-34C8-75C4-2195-035CCE7D38F7}"/>
              </a:ext>
            </a:extLst>
          </p:cNvPr>
          <p:cNvPicPr>
            <a:picLocks noChangeAspect="1"/>
          </p:cNvPicPr>
          <p:nvPr/>
        </p:nvPicPr>
        <p:blipFill>
          <a:blip r:embed="rId4"/>
          <a:stretch>
            <a:fillRect/>
          </a:stretch>
        </p:blipFill>
        <p:spPr>
          <a:xfrm>
            <a:off x="-379499" y="-3255"/>
            <a:ext cx="12303511" cy="6881230"/>
          </a:xfrm>
          <a:prstGeom prst="rect">
            <a:avLst/>
          </a:prstGeom>
        </p:spPr>
      </p:pic>
      <p:pic>
        <p:nvPicPr>
          <p:cNvPr id="5" name="Picture 4" descr="A person and children walking in a field&#10;&#10;AI-generated content may be incorrect.">
            <a:extLst>
              <a:ext uri="{FF2B5EF4-FFF2-40B4-BE49-F238E27FC236}">
                <a16:creationId xmlns:a16="http://schemas.microsoft.com/office/drawing/2014/main" id="{3279759E-E451-B262-F2A0-68950F982431}"/>
              </a:ext>
            </a:extLst>
          </p:cNvPr>
          <p:cNvPicPr>
            <a:picLocks noChangeAspect="1"/>
          </p:cNvPicPr>
          <p:nvPr/>
        </p:nvPicPr>
        <p:blipFill>
          <a:blip r:embed="rId5"/>
          <a:srcRect l="1468"/>
          <a:stretch>
            <a:fillRect/>
          </a:stretch>
        </p:blipFill>
        <p:spPr>
          <a:xfrm>
            <a:off x="0" y="0"/>
            <a:ext cx="12000595" cy="6858000"/>
          </a:xfrm>
          <a:prstGeom prst="rect">
            <a:avLst/>
          </a:prstGeom>
        </p:spPr>
      </p:pic>
      <p:sp>
        <p:nvSpPr>
          <p:cNvPr id="6" name="TextBox 5">
            <a:extLst>
              <a:ext uri="{FF2B5EF4-FFF2-40B4-BE49-F238E27FC236}">
                <a16:creationId xmlns:a16="http://schemas.microsoft.com/office/drawing/2014/main" id="{B8737666-845C-99AD-ECFA-0D47B23832A5}"/>
              </a:ext>
            </a:extLst>
          </p:cNvPr>
          <p:cNvSpPr txBox="1"/>
          <p:nvPr/>
        </p:nvSpPr>
        <p:spPr>
          <a:xfrm>
            <a:off x="12787532" y="196947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83119898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84C533-5609-A7B2-740F-72D8C442633A}"/>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5" name="Slide Number Placeholder 4">
            <a:extLst>
              <a:ext uri="{FF2B5EF4-FFF2-40B4-BE49-F238E27FC236}">
                <a16:creationId xmlns:a16="http://schemas.microsoft.com/office/drawing/2014/main" id="{E21DC1DD-8F0B-23EB-0D5A-D06E166C0BBE}"/>
              </a:ext>
            </a:extLst>
          </p:cNvPr>
          <p:cNvSpPr>
            <a:spLocks noGrp="1"/>
          </p:cNvSpPr>
          <p:nvPr>
            <p:ph type="sldNum" sz="quarter" idx="11"/>
          </p:nvPr>
        </p:nvSpPr>
        <p:spPr/>
        <p:txBody>
          <a:bodyPr/>
          <a:lstStyle/>
          <a:p>
            <a:fld id="{F413AB0B-C1C3-453E-896D-528FF709372D}" type="slidenum">
              <a:rPr lang="en-US" smtClean="0"/>
              <a:pPr/>
              <a:t>2</a:t>
            </a:fld>
            <a:endParaRPr lang="en-US" dirty="0"/>
          </a:p>
        </p:txBody>
      </p:sp>
      <p:pic>
        <p:nvPicPr>
          <p:cNvPr id="8" name="Picture 7" descr="A blue and white website&#10;&#10;AI-generated content may be incorrect.">
            <a:extLst>
              <a:ext uri="{FF2B5EF4-FFF2-40B4-BE49-F238E27FC236}">
                <a16:creationId xmlns:a16="http://schemas.microsoft.com/office/drawing/2014/main" id="{F16C54A7-7391-15B8-F7B8-96600DD99AF1}"/>
              </a:ext>
            </a:extLst>
          </p:cNvPr>
          <p:cNvPicPr>
            <a:picLocks noChangeAspect="1"/>
          </p:cNvPicPr>
          <p:nvPr/>
        </p:nvPicPr>
        <p:blipFill>
          <a:blip r:embed="rId3"/>
          <a:stretch>
            <a:fillRect/>
          </a:stretch>
        </p:blipFill>
        <p:spPr>
          <a:xfrm>
            <a:off x="6349" y="0"/>
            <a:ext cx="11962332" cy="6735827"/>
          </a:xfrm>
          <a:prstGeom prst="rect">
            <a:avLst/>
          </a:prstGeom>
        </p:spPr>
      </p:pic>
    </p:spTree>
    <p:extLst>
      <p:ext uri="{BB962C8B-B14F-4D97-AF65-F5344CB8AC3E}">
        <p14:creationId xmlns:p14="http://schemas.microsoft.com/office/powerpoint/2010/main" val="1126597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EA1F1B1-DA59-31AE-5A7B-62CA902C13C7}"/>
              </a:ext>
            </a:extLst>
          </p:cNvPr>
          <p:cNvSpPr>
            <a:spLocks noGrp="1"/>
          </p:cNvSpPr>
          <p:nvPr>
            <p:ph type="body" sz="quarter" idx="11"/>
          </p:nvPr>
        </p:nvSpPr>
        <p:spPr/>
        <p:txBody>
          <a:bodyPr/>
          <a:lstStyle/>
          <a:p>
            <a:endParaRPr lang="en-US"/>
          </a:p>
        </p:txBody>
      </p:sp>
      <p:sp>
        <p:nvSpPr>
          <p:cNvPr id="8" name="Text Placeholder 7">
            <a:extLst>
              <a:ext uri="{FF2B5EF4-FFF2-40B4-BE49-F238E27FC236}">
                <a16:creationId xmlns:a16="http://schemas.microsoft.com/office/drawing/2014/main" id="{7FAF3DF6-9782-A002-B764-02F1CB5607BE}"/>
              </a:ext>
            </a:extLst>
          </p:cNvPr>
          <p:cNvSpPr>
            <a:spLocks noGrp="1"/>
          </p:cNvSpPr>
          <p:nvPr>
            <p:ph type="body" sz="quarter" idx="13"/>
          </p:nvPr>
        </p:nvSpPr>
        <p:spPr/>
        <p:txBody>
          <a:bodyPr/>
          <a:lstStyle/>
          <a:p>
            <a:endParaRPr lang="en-US" dirty="0"/>
          </a:p>
        </p:txBody>
      </p:sp>
      <p:sp>
        <p:nvSpPr>
          <p:cNvPr id="5" name="Footer Placeholder 4">
            <a:extLst>
              <a:ext uri="{FF2B5EF4-FFF2-40B4-BE49-F238E27FC236}">
                <a16:creationId xmlns:a16="http://schemas.microsoft.com/office/drawing/2014/main" id="{6A20F35B-11DA-14C4-B96E-E62363E5AA49}"/>
              </a:ext>
            </a:extLst>
          </p:cNvPr>
          <p:cNvSpPr>
            <a:spLocks noGrp="1"/>
          </p:cNvSpPr>
          <p:nvPr>
            <p:ph type="ftr" sz="quarter" idx="15"/>
          </p:nvPr>
        </p:nvSpPr>
        <p:spPr/>
        <p:txBody>
          <a:bodyPr/>
          <a:lstStyle/>
          <a:p>
            <a:r>
              <a:rPr lang="en-US" dirty="0">
                <a:solidFill>
                  <a:schemeClr val="bg1"/>
                </a:solidFill>
                <a:latin typeface="Neighbour Sans Normal" pitchFamily="2" charset="77"/>
              </a:rPr>
              <a:t>Change in "Header &amp; Footer" // Month Year</a:t>
            </a:r>
          </a:p>
        </p:txBody>
      </p:sp>
      <p:sp>
        <p:nvSpPr>
          <p:cNvPr id="6" name="Slide Number Placeholder 5">
            <a:extLst>
              <a:ext uri="{FF2B5EF4-FFF2-40B4-BE49-F238E27FC236}">
                <a16:creationId xmlns:a16="http://schemas.microsoft.com/office/drawing/2014/main" id="{E0E3265D-068F-BE0A-5415-5BDF43CAB17D}"/>
              </a:ext>
            </a:extLst>
          </p:cNvPr>
          <p:cNvSpPr>
            <a:spLocks noGrp="1"/>
          </p:cNvSpPr>
          <p:nvPr>
            <p:ph type="sldNum" sz="quarter" idx="16"/>
          </p:nvPr>
        </p:nvSpPr>
        <p:spPr/>
        <p:txBody>
          <a:bodyPr/>
          <a:lstStyle/>
          <a:p>
            <a:fld id="{F413AB0B-C1C3-453E-896D-528FF709372D}" type="slidenum">
              <a:rPr lang="en-US" smtClean="0">
                <a:solidFill>
                  <a:schemeClr val="bg1"/>
                </a:solidFill>
              </a:rPr>
              <a:pPr/>
              <a:t>3</a:t>
            </a:fld>
            <a:endParaRPr lang="en-US" dirty="0">
              <a:solidFill>
                <a:schemeClr val="bg1"/>
              </a:solidFill>
            </a:endParaRPr>
          </a:p>
        </p:txBody>
      </p:sp>
      <p:pic>
        <p:nvPicPr>
          <p:cNvPr id="21" name="Picture 20" descr="A black background with white text&#10;&#10;AI-generated content may be incorrect.">
            <a:extLst>
              <a:ext uri="{FF2B5EF4-FFF2-40B4-BE49-F238E27FC236}">
                <a16:creationId xmlns:a16="http://schemas.microsoft.com/office/drawing/2014/main" id="{9EE8CEE6-5D89-56B2-EA98-BA570D0BC102}"/>
              </a:ext>
            </a:extLst>
          </p:cNvPr>
          <p:cNvPicPr>
            <a:picLocks noChangeAspect="1"/>
          </p:cNvPicPr>
          <p:nvPr/>
        </p:nvPicPr>
        <p:blipFill>
          <a:blip r:embed="rId2"/>
          <a:stretch>
            <a:fillRect/>
          </a:stretch>
        </p:blipFill>
        <p:spPr>
          <a:xfrm>
            <a:off x="194109" y="6077158"/>
            <a:ext cx="3463491" cy="558384"/>
          </a:xfrm>
          <a:prstGeom prst="rect">
            <a:avLst/>
          </a:prstGeom>
        </p:spPr>
      </p:pic>
    </p:spTree>
    <p:extLst>
      <p:ext uri="{BB962C8B-B14F-4D97-AF65-F5344CB8AC3E}">
        <p14:creationId xmlns:p14="http://schemas.microsoft.com/office/powerpoint/2010/main" val="940586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54C6F8E-00F0-2D3A-2CF8-CA9C6D2F841A}"/>
              </a:ext>
            </a:extLst>
          </p:cNvPr>
          <p:cNvSpPr>
            <a:spLocks noGrp="1"/>
          </p:cNvSpPr>
          <p:nvPr>
            <p:ph type="body" sz="quarter" idx="11"/>
          </p:nvPr>
        </p:nvSpPr>
        <p:spPr/>
        <p:txBody>
          <a:bodyPr/>
          <a:lstStyle/>
          <a:p>
            <a:endParaRPr lang="en-US"/>
          </a:p>
        </p:txBody>
      </p:sp>
      <p:sp>
        <p:nvSpPr>
          <p:cNvPr id="8" name="Picture Placeholder 7">
            <a:extLst>
              <a:ext uri="{FF2B5EF4-FFF2-40B4-BE49-F238E27FC236}">
                <a16:creationId xmlns:a16="http://schemas.microsoft.com/office/drawing/2014/main" id="{1392AF15-5042-2A5B-4F48-7510426015CF}"/>
              </a:ext>
            </a:extLst>
          </p:cNvPr>
          <p:cNvSpPr>
            <a:spLocks noGrp="1"/>
          </p:cNvSpPr>
          <p:nvPr>
            <p:ph type="pic" sz="quarter" idx="12"/>
          </p:nvPr>
        </p:nvSpPr>
        <p:spPr/>
        <p:txBody>
          <a:bodyPr/>
          <a:lstStyle/>
          <a:p>
            <a:endParaRPr lang="en-US"/>
          </a:p>
        </p:txBody>
      </p:sp>
      <p:sp>
        <p:nvSpPr>
          <p:cNvPr id="9" name="Text Placeholder 8">
            <a:extLst>
              <a:ext uri="{FF2B5EF4-FFF2-40B4-BE49-F238E27FC236}">
                <a16:creationId xmlns:a16="http://schemas.microsoft.com/office/drawing/2014/main" id="{91EF883C-2E01-8E93-C7CC-2C8F83648F2E}"/>
              </a:ext>
            </a:extLst>
          </p:cNvPr>
          <p:cNvSpPr>
            <a:spLocks noGrp="1"/>
          </p:cNvSpPr>
          <p:nvPr>
            <p:ph type="body" sz="quarter" idx="13"/>
          </p:nvPr>
        </p:nvSpPr>
        <p:spPr/>
        <p:txBody>
          <a:bodyPr/>
          <a:lstStyle/>
          <a:p>
            <a:endParaRPr lang="en-US"/>
          </a:p>
        </p:txBody>
      </p:sp>
      <p:sp>
        <p:nvSpPr>
          <p:cNvPr id="5" name="Footer Placeholder 4">
            <a:extLst>
              <a:ext uri="{FF2B5EF4-FFF2-40B4-BE49-F238E27FC236}">
                <a16:creationId xmlns:a16="http://schemas.microsoft.com/office/drawing/2014/main" id="{1D122A27-8136-B9B9-2F6B-8E9398759E3B}"/>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6" name="Slide Number Placeholder 5">
            <a:extLst>
              <a:ext uri="{FF2B5EF4-FFF2-40B4-BE49-F238E27FC236}">
                <a16:creationId xmlns:a16="http://schemas.microsoft.com/office/drawing/2014/main" id="{DF4C974B-7F76-BE8A-B6A3-7C50BE1A4BDE}"/>
              </a:ext>
            </a:extLst>
          </p:cNvPr>
          <p:cNvSpPr>
            <a:spLocks noGrp="1"/>
          </p:cNvSpPr>
          <p:nvPr>
            <p:ph type="sldNum" sz="quarter" idx="16"/>
          </p:nvPr>
        </p:nvSpPr>
        <p:spPr/>
        <p:txBody>
          <a:bodyPr/>
          <a:lstStyle/>
          <a:p>
            <a:fld id="{F413AB0B-C1C3-453E-896D-528FF709372D}" type="slidenum">
              <a:rPr lang="en-US" smtClean="0"/>
              <a:pPr/>
              <a:t>4</a:t>
            </a:fld>
            <a:endParaRPr lang="en-US" dirty="0"/>
          </a:p>
        </p:txBody>
      </p:sp>
    </p:spTree>
    <p:extLst>
      <p:ext uri="{BB962C8B-B14F-4D97-AF65-F5344CB8AC3E}">
        <p14:creationId xmlns:p14="http://schemas.microsoft.com/office/powerpoint/2010/main" val="1025334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644F793-40F6-F896-563C-C9FC20DC7445}"/>
              </a:ext>
            </a:extLst>
          </p:cNvPr>
          <p:cNvSpPr>
            <a:spLocks noGrp="1"/>
          </p:cNvSpPr>
          <p:nvPr>
            <p:ph type="body" sz="quarter" idx="11"/>
          </p:nvPr>
        </p:nvSpPr>
        <p:spPr/>
        <p:txBody>
          <a:bodyPr/>
          <a:lstStyle/>
          <a:p>
            <a:endParaRPr lang="en-US"/>
          </a:p>
        </p:txBody>
      </p:sp>
      <p:sp>
        <p:nvSpPr>
          <p:cNvPr id="11" name="Picture Placeholder 10">
            <a:extLst>
              <a:ext uri="{FF2B5EF4-FFF2-40B4-BE49-F238E27FC236}">
                <a16:creationId xmlns:a16="http://schemas.microsoft.com/office/drawing/2014/main" id="{784F6D8A-95A2-7CFD-837B-98474896786A}"/>
              </a:ext>
            </a:extLst>
          </p:cNvPr>
          <p:cNvSpPr>
            <a:spLocks noGrp="1"/>
          </p:cNvSpPr>
          <p:nvPr>
            <p:ph type="pic" sz="quarter" idx="12"/>
          </p:nvPr>
        </p:nvSpPr>
        <p:spPr/>
        <p:txBody>
          <a:bodyPr/>
          <a:lstStyle/>
          <a:p>
            <a:endParaRPr lang="en-US"/>
          </a:p>
        </p:txBody>
      </p:sp>
      <p:sp>
        <p:nvSpPr>
          <p:cNvPr id="12" name="Text Placeholder 11">
            <a:extLst>
              <a:ext uri="{FF2B5EF4-FFF2-40B4-BE49-F238E27FC236}">
                <a16:creationId xmlns:a16="http://schemas.microsoft.com/office/drawing/2014/main" id="{7E6C79C7-F525-24A2-0233-03993F954FC7}"/>
              </a:ext>
            </a:extLst>
          </p:cNvPr>
          <p:cNvSpPr>
            <a:spLocks noGrp="1"/>
          </p:cNvSpPr>
          <p:nvPr>
            <p:ph type="body" sz="quarter" idx="13"/>
          </p:nvPr>
        </p:nvSpPr>
        <p:spPr/>
        <p:txBody>
          <a:bodyPr/>
          <a:lstStyle/>
          <a:p>
            <a:endParaRPr lang="en-US"/>
          </a:p>
        </p:txBody>
      </p:sp>
      <p:sp>
        <p:nvSpPr>
          <p:cNvPr id="5" name="Footer Placeholder 4">
            <a:extLst>
              <a:ext uri="{FF2B5EF4-FFF2-40B4-BE49-F238E27FC236}">
                <a16:creationId xmlns:a16="http://schemas.microsoft.com/office/drawing/2014/main" id="{F47E1203-5B3B-D9F1-9CD8-9F0AF6BE1612}"/>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6" name="Slide Number Placeholder 5">
            <a:extLst>
              <a:ext uri="{FF2B5EF4-FFF2-40B4-BE49-F238E27FC236}">
                <a16:creationId xmlns:a16="http://schemas.microsoft.com/office/drawing/2014/main" id="{5CF9CDF2-EA6F-2AA7-469E-0599220D4ADD}"/>
              </a:ext>
            </a:extLst>
          </p:cNvPr>
          <p:cNvSpPr>
            <a:spLocks noGrp="1"/>
          </p:cNvSpPr>
          <p:nvPr>
            <p:ph type="sldNum" sz="quarter" idx="16"/>
          </p:nvPr>
        </p:nvSpPr>
        <p:spPr/>
        <p:txBody>
          <a:bodyPr/>
          <a:lstStyle/>
          <a:p>
            <a:fld id="{F413AB0B-C1C3-453E-896D-528FF709372D}" type="slidenum">
              <a:rPr lang="en-US" smtClean="0"/>
              <a:pPr/>
              <a:t>5</a:t>
            </a:fld>
            <a:endParaRPr lang="en-US" dirty="0"/>
          </a:p>
        </p:txBody>
      </p:sp>
    </p:spTree>
    <p:extLst>
      <p:ext uri="{BB962C8B-B14F-4D97-AF65-F5344CB8AC3E}">
        <p14:creationId xmlns:p14="http://schemas.microsoft.com/office/powerpoint/2010/main" val="6470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0FF8E8-7DDE-545E-7439-B6A6C2DB87B8}"/>
              </a:ext>
            </a:extLst>
          </p:cNvPr>
          <p:cNvSpPr>
            <a:spLocks noGrp="1"/>
          </p:cNvSpPr>
          <p:nvPr>
            <p:ph type="body" sz="quarter" idx="11"/>
          </p:nvPr>
        </p:nvSpPr>
        <p:spPr>
          <a:xfrm>
            <a:off x="411798" y="1081087"/>
            <a:ext cx="11724005" cy="365125"/>
          </a:xfrm>
        </p:spPr>
        <p:txBody>
          <a:bodyPr/>
          <a:lstStyle/>
          <a:p>
            <a:endParaRPr lang="en-US" dirty="0"/>
          </a:p>
        </p:txBody>
      </p:sp>
      <p:sp>
        <p:nvSpPr>
          <p:cNvPr id="3" name="Picture Placeholder 2">
            <a:extLst>
              <a:ext uri="{FF2B5EF4-FFF2-40B4-BE49-F238E27FC236}">
                <a16:creationId xmlns:a16="http://schemas.microsoft.com/office/drawing/2014/main" id="{52D901BF-FFD1-F186-E978-50F0FD0A46EA}"/>
              </a:ext>
            </a:extLst>
          </p:cNvPr>
          <p:cNvSpPr>
            <a:spLocks noGrp="1"/>
          </p:cNvSpPr>
          <p:nvPr>
            <p:ph type="pic" sz="quarter" idx="12"/>
          </p:nvPr>
        </p:nvSpPr>
        <p:spPr/>
        <p:txBody>
          <a:bodyPr/>
          <a:lstStyle/>
          <a:p>
            <a:endParaRPr lang="en-US" dirty="0"/>
          </a:p>
        </p:txBody>
      </p:sp>
      <p:sp>
        <p:nvSpPr>
          <p:cNvPr id="4" name="Text Placeholder 3">
            <a:extLst>
              <a:ext uri="{FF2B5EF4-FFF2-40B4-BE49-F238E27FC236}">
                <a16:creationId xmlns:a16="http://schemas.microsoft.com/office/drawing/2014/main" id="{B0F5C83C-F4C1-3966-DC2A-052A39EF15FA}"/>
              </a:ext>
            </a:extLst>
          </p:cNvPr>
          <p:cNvSpPr>
            <a:spLocks noGrp="1"/>
          </p:cNvSpPr>
          <p:nvPr>
            <p:ph type="body" sz="quarter" idx="13"/>
          </p:nvPr>
        </p:nvSpPr>
        <p:spPr/>
        <p:txBody>
          <a:bodyPr/>
          <a:lstStyle/>
          <a:p>
            <a:endParaRPr lang="en-US" dirty="0"/>
          </a:p>
        </p:txBody>
      </p:sp>
      <p:sp>
        <p:nvSpPr>
          <p:cNvPr id="6" name="Footer Placeholder 5">
            <a:extLst>
              <a:ext uri="{FF2B5EF4-FFF2-40B4-BE49-F238E27FC236}">
                <a16:creationId xmlns:a16="http://schemas.microsoft.com/office/drawing/2014/main" id="{8D995D10-C85E-989A-3CC1-EA1D6593FFFE}"/>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7" name="Slide Number Placeholder 6">
            <a:extLst>
              <a:ext uri="{FF2B5EF4-FFF2-40B4-BE49-F238E27FC236}">
                <a16:creationId xmlns:a16="http://schemas.microsoft.com/office/drawing/2014/main" id="{2CC65714-F91B-5B40-63A1-059353759436}"/>
              </a:ext>
            </a:extLst>
          </p:cNvPr>
          <p:cNvSpPr>
            <a:spLocks noGrp="1"/>
          </p:cNvSpPr>
          <p:nvPr>
            <p:ph type="sldNum" sz="quarter" idx="16"/>
          </p:nvPr>
        </p:nvSpPr>
        <p:spPr/>
        <p:txBody>
          <a:bodyPr/>
          <a:lstStyle/>
          <a:p>
            <a:fld id="{F413AB0B-C1C3-453E-896D-528FF709372D}" type="slidenum">
              <a:rPr lang="en-US" smtClean="0"/>
              <a:pPr/>
              <a:t>6</a:t>
            </a:fld>
            <a:endParaRPr lang="en-US" dirty="0"/>
          </a:p>
        </p:txBody>
      </p:sp>
    </p:spTree>
    <p:extLst>
      <p:ext uri="{BB962C8B-B14F-4D97-AF65-F5344CB8AC3E}">
        <p14:creationId xmlns:p14="http://schemas.microsoft.com/office/powerpoint/2010/main" val="4081039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C80F06D-4746-F5CB-75C2-02DE69FAE700}"/>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CC2B48BA-3451-E8F7-2297-1DE906A39089}"/>
              </a:ext>
            </a:extLst>
          </p:cNvPr>
          <p:cNvSpPr>
            <a:spLocks noGrp="1"/>
          </p:cNvSpPr>
          <p:nvPr>
            <p:ph type="body" sz="quarter" idx="11"/>
          </p:nvPr>
        </p:nvSpPr>
        <p:spPr>
          <a:xfrm>
            <a:off x="391159" y="961231"/>
            <a:ext cx="11724005" cy="365125"/>
          </a:xfrm>
        </p:spPr>
        <p:txBody>
          <a:bodyPr/>
          <a:lstStyle/>
          <a:p>
            <a:endParaRPr lang="en-US"/>
          </a:p>
        </p:txBody>
      </p:sp>
      <p:sp>
        <p:nvSpPr>
          <p:cNvPr id="4" name="Text Placeholder 3">
            <a:extLst>
              <a:ext uri="{FF2B5EF4-FFF2-40B4-BE49-F238E27FC236}">
                <a16:creationId xmlns:a16="http://schemas.microsoft.com/office/drawing/2014/main" id="{F223381D-DAF4-1CBF-E568-AFEC3742D753}"/>
              </a:ext>
            </a:extLst>
          </p:cNvPr>
          <p:cNvSpPr>
            <a:spLocks noGrp="1"/>
          </p:cNvSpPr>
          <p:nvPr>
            <p:ph type="body" sz="quarter" idx="13"/>
          </p:nvPr>
        </p:nvSpPr>
        <p:spPr/>
        <p:txBody>
          <a:bodyPr/>
          <a:lstStyle/>
          <a:p>
            <a:endParaRPr lang="en-US"/>
          </a:p>
        </p:txBody>
      </p:sp>
      <p:sp>
        <p:nvSpPr>
          <p:cNvPr id="6" name="Footer Placeholder 5">
            <a:extLst>
              <a:ext uri="{FF2B5EF4-FFF2-40B4-BE49-F238E27FC236}">
                <a16:creationId xmlns:a16="http://schemas.microsoft.com/office/drawing/2014/main" id="{B236F2AF-5F6B-C039-803A-E26DB243A0BB}"/>
              </a:ext>
            </a:extLst>
          </p:cNvPr>
          <p:cNvSpPr>
            <a:spLocks noGrp="1"/>
          </p:cNvSpPr>
          <p:nvPr>
            <p:ph type="ftr" sz="quarter" idx="15"/>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7" name="Slide Number Placeholder 6">
            <a:extLst>
              <a:ext uri="{FF2B5EF4-FFF2-40B4-BE49-F238E27FC236}">
                <a16:creationId xmlns:a16="http://schemas.microsoft.com/office/drawing/2014/main" id="{E2EBDD6F-942B-AD61-D873-350221E24540}"/>
              </a:ext>
            </a:extLst>
          </p:cNvPr>
          <p:cNvSpPr>
            <a:spLocks noGrp="1"/>
          </p:cNvSpPr>
          <p:nvPr>
            <p:ph type="sldNum" sz="quarter" idx="16"/>
          </p:nvPr>
        </p:nvSpPr>
        <p:spPr/>
        <p:txBody>
          <a:bodyPr/>
          <a:lstStyle/>
          <a:p>
            <a:fld id="{F413AB0B-C1C3-453E-896D-528FF709372D}" type="slidenum">
              <a:rPr lang="en-US" smtClean="0"/>
              <a:pPr/>
              <a:t>7</a:t>
            </a:fld>
            <a:endParaRPr lang="en-US" dirty="0"/>
          </a:p>
        </p:txBody>
      </p:sp>
    </p:spTree>
    <p:extLst>
      <p:ext uri="{BB962C8B-B14F-4D97-AF65-F5344CB8AC3E}">
        <p14:creationId xmlns:p14="http://schemas.microsoft.com/office/powerpoint/2010/main" val="1007215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82B68D4-8C1F-CFD7-4F32-FCD61454D3FA}"/>
              </a:ext>
            </a:extLst>
          </p:cNvPr>
          <p:cNvSpPr>
            <a:spLocks noGrp="1"/>
          </p:cNvSpPr>
          <p:nvPr>
            <p:ph type="ftr" sz="quarter" idx="10"/>
          </p:nvPr>
        </p:nvSpPr>
        <p:spPr/>
        <p:txBody>
          <a:bodyPr/>
          <a:lstStyle/>
          <a:p>
            <a:r>
              <a:rPr lang="en-US">
                <a:solidFill>
                  <a:srgbClr val="121A1A"/>
                </a:solidFill>
                <a:latin typeface="Neighbour Sans Normal" pitchFamily="2" charset="77"/>
              </a:rPr>
              <a:t>Change in "Header &amp; Footer" // Month Year</a:t>
            </a:r>
            <a:endParaRPr lang="en-US" dirty="0">
              <a:solidFill>
                <a:srgbClr val="121A1A"/>
              </a:solidFill>
              <a:latin typeface="Neighbour Sans Normal" pitchFamily="2" charset="77"/>
            </a:endParaRPr>
          </a:p>
        </p:txBody>
      </p:sp>
      <p:sp>
        <p:nvSpPr>
          <p:cNvPr id="7" name="Slide Number Placeholder 6">
            <a:extLst>
              <a:ext uri="{FF2B5EF4-FFF2-40B4-BE49-F238E27FC236}">
                <a16:creationId xmlns:a16="http://schemas.microsoft.com/office/drawing/2014/main" id="{A683D538-78A1-2681-524C-B038CB67DA8E}"/>
              </a:ext>
            </a:extLst>
          </p:cNvPr>
          <p:cNvSpPr>
            <a:spLocks noGrp="1"/>
          </p:cNvSpPr>
          <p:nvPr>
            <p:ph type="sldNum" sz="quarter" idx="11"/>
          </p:nvPr>
        </p:nvSpPr>
        <p:spPr/>
        <p:txBody>
          <a:bodyPr/>
          <a:lstStyle/>
          <a:p>
            <a:fld id="{F413AB0B-C1C3-453E-896D-528FF709372D}" type="slidenum">
              <a:rPr lang="en-US" smtClean="0"/>
              <a:pPr/>
              <a:t>8</a:t>
            </a:fld>
            <a:endParaRPr lang="en-US" dirty="0"/>
          </a:p>
        </p:txBody>
      </p:sp>
      <p:pic>
        <p:nvPicPr>
          <p:cNvPr id="4" name="Picture 3" descr="A group of children with text&#10;&#10;AI-generated content may be incorrect.">
            <a:extLst>
              <a:ext uri="{FF2B5EF4-FFF2-40B4-BE49-F238E27FC236}">
                <a16:creationId xmlns:a16="http://schemas.microsoft.com/office/drawing/2014/main" id="{E643FB9C-2B46-996D-C33B-0743E35D02DA}"/>
              </a:ext>
            </a:extLst>
          </p:cNvPr>
          <p:cNvPicPr>
            <a:picLocks noChangeAspect="1"/>
          </p:cNvPicPr>
          <p:nvPr/>
        </p:nvPicPr>
        <p:blipFill>
          <a:blip r:embed="rId3"/>
          <a:stretch>
            <a:fillRect/>
          </a:stretch>
        </p:blipFill>
        <p:spPr>
          <a:xfrm>
            <a:off x="0" y="0"/>
            <a:ext cx="11950262" cy="6729030"/>
          </a:xfrm>
          <a:prstGeom prst="rect">
            <a:avLst/>
          </a:prstGeom>
        </p:spPr>
      </p:pic>
    </p:spTree>
    <p:extLst>
      <p:ext uri="{BB962C8B-B14F-4D97-AF65-F5344CB8AC3E}">
        <p14:creationId xmlns:p14="http://schemas.microsoft.com/office/powerpoint/2010/main" val="2145646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A187E4-F3F0-71DB-01EC-A119072C0F9C}"/>
              </a:ext>
            </a:extLst>
          </p:cNvPr>
          <p:cNvSpPr>
            <a:spLocks noGrp="1"/>
          </p:cNvSpPr>
          <p:nvPr>
            <p:ph type="ftr" sz="quarter" idx="10"/>
          </p:nvPr>
        </p:nvSpPr>
        <p:spPr/>
        <p:txBody>
          <a:bodyPr/>
          <a:lstStyle/>
          <a:p>
            <a:pPr>
              <a:spcAft>
                <a:spcPts val="600"/>
              </a:spcAft>
            </a:pPr>
            <a:r>
              <a:rPr lang="en-US">
                <a:solidFill>
                  <a:srgbClr val="121A1A"/>
                </a:solidFill>
                <a:latin typeface="Neighbour Sans Normal" pitchFamily="2" charset="77"/>
              </a:rPr>
              <a:t>Change in "Header &amp; Footer" // Month Year</a:t>
            </a:r>
          </a:p>
        </p:txBody>
      </p:sp>
      <p:sp>
        <p:nvSpPr>
          <p:cNvPr id="3" name="Slide Number Placeholder 2" hidden="1">
            <a:extLst>
              <a:ext uri="{FF2B5EF4-FFF2-40B4-BE49-F238E27FC236}">
                <a16:creationId xmlns:a16="http://schemas.microsoft.com/office/drawing/2014/main" id="{34CA6D45-C285-13CA-6882-4674C55DBDE9}"/>
              </a:ext>
            </a:extLst>
          </p:cNvPr>
          <p:cNvSpPr>
            <a:spLocks noGrp="1"/>
          </p:cNvSpPr>
          <p:nvPr>
            <p:ph type="sldNum" sz="quarter" idx="11"/>
          </p:nvPr>
        </p:nvSpPr>
        <p:spPr/>
        <p:txBody>
          <a:bodyPr/>
          <a:lstStyle/>
          <a:p>
            <a:pPr>
              <a:spcAft>
                <a:spcPts val="600"/>
              </a:spcAft>
            </a:pPr>
            <a:fld id="{F413AB0B-C1C3-453E-896D-528FF709372D}" type="slidenum">
              <a:rPr lang="en-US" smtClean="0"/>
              <a:pPr>
                <a:spcAft>
                  <a:spcPts val="600"/>
                </a:spcAft>
              </a:pPr>
              <a:t>9</a:t>
            </a:fld>
            <a:endParaRPr lang="en-US"/>
          </a:p>
        </p:txBody>
      </p:sp>
      <p:pic>
        <p:nvPicPr>
          <p:cNvPr id="7" name="Picture 6" descr="A map of the world with different colored countries/regions&#10;&#10;AI-generated content may be incorrect.">
            <a:extLst>
              <a:ext uri="{FF2B5EF4-FFF2-40B4-BE49-F238E27FC236}">
                <a16:creationId xmlns:a16="http://schemas.microsoft.com/office/drawing/2014/main" id="{2549573A-E68C-F472-262B-CD2118839D28}"/>
              </a:ext>
            </a:extLst>
          </p:cNvPr>
          <p:cNvPicPr>
            <a:picLocks noChangeAspect="1"/>
          </p:cNvPicPr>
          <p:nvPr/>
        </p:nvPicPr>
        <p:blipFill>
          <a:blip r:embed="rId2"/>
          <a:srcRect l="1069"/>
          <a:stretch>
            <a:fillRect/>
          </a:stretch>
        </p:blipFill>
        <p:spPr>
          <a:xfrm>
            <a:off x="0" y="0"/>
            <a:ext cx="12055366" cy="6861574"/>
          </a:xfrm>
          <a:prstGeom prst="rect">
            <a:avLst/>
          </a:prstGeom>
        </p:spPr>
      </p:pic>
    </p:spTree>
    <p:extLst>
      <p:ext uri="{BB962C8B-B14F-4D97-AF65-F5344CB8AC3E}">
        <p14:creationId xmlns:p14="http://schemas.microsoft.com/office/powerpoint/2010/main" val="3790841967"/>
      </p:ext>
    </p:extLst>
  </p:cSld>
  <p:clrMapOvr>
    <a:masterClrMapping/>
  </p:clrMapOvr>
</p:sld>
</file>

<file path=ppt/theme/theme1.xml><?xml version="1.0" encoding="utf-8"?>
<a:theme xmlns:a="http://schemas.openxmlformats.org/drawingml/2006/main" name="Office Theme">
  <a:themeElements>
    <a:clrScheme name="CI Colors 2024">
      <a:dk1>
        <a:srgbClr val="2A5EEC"/>
      </a:dk1>
      <a:lt1>
        <a:srgbClr val="FFFFFF"/>
      </a:lt1>
      <a:dk2>
        <a:srgbClr val="11255E"/>
      </a:dk2>
      <a:lt2>
        <a:srgbClr val="F7F0EB"/>
      </a:lt2>
      <a:accent1>
        <a:srgbClr val="698EF1"/>
      </a:accent1>
      <a:accent2>
        <a:srgbClr val="FB503A"/>
      </a:accent2>
      <a:accent3>
        <a:srgbClr val="489D57"/>
      </a:accent3>
      <a:accent4>
        <a:srgbClr val="914921"/>
      </a:accent4>
      <a:accent5>
        <a:srgbClr val="ED828D"/>
      </a:accent5>
      <a:accent6>
        <a:srgbClr val="FFD257"/>
      </a:accent6>
      <a:hlink>
        <a:srgbClr val="2A5EEC"/>
      </a:hlink>
      <a:folHlink>
        <a:srgbClr val="1D41A4"/>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PPTTemplate-thread-2024" id="{DADF9D14-D25A-4440-8F7F-922F5582563F}" vid="{F222B562-38E6-9A47-B29A-C2B628A4DE1C}"/>
    </a:ext>
  </a:extLst>
</a:theme>
</file>

<file path=ppt/theme/theme2.xml><?xml version="1.0" encoding="utf-8"?>
<a:theme xmlns:a="http://schemas.openxmlformats.org/drawingml/2006/main" name="1_Office Theme">
  <a:themeElements>
    <a:clrScheme name="CI Colors 2024">
      <a:dk1>
        <a:srgbClr val="2A5EEC"/>
      </a:dk1>
      <a:lt1>
        <a:srgbClr val="FFFFFF"/>
      </a:lt1>
      <a:dk2>
        <a:srgbClr val="11255E"/>
      </a:dk2>
      <a:lt2>
        <a:srgbClr val="F7F0EB"/>
      </a:lt2>
      <a:accent1>
        <a:srgbClr val="698EF1"/>
      </a:accent1>
      <a:accent2>
        <a:srgbClr val="FB503A"/>
      </a:accent2>
      <a:accent3>
        <a:srgbClr val="489D57"/>
      </a:accent3>
      <a:accent4>
        <a:srgbClr val="914921"/>
      </a:accent4>
      <a:accent5>
        <a:srgbClr val="ED828D"/>
      </a:accent5>
      <a:accent6>
        <a:srgbClr val="FFD257"/>
      </a:accent6>
      <a:hlink>
        <a:srgbClr val="2A5EEC"/>
      </a:hlink>
      <a:folHlink>
        <a:srgbClr val="1D41A4"/>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PPTTemplate-thread-2024" id="{DADF9D14-D25A-4440-8F7F-922F5582563F}" vid="{F222B562-38E6-9A47-B29A-C2B628A4D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4a7eb4a5-ab4c-4f74-86ab-16d0c6e8acb0" xsi:nil="true"/>
    <lcf76f155ced4ddcb4097134ff3c332f xmlns="f0768c25-d1b7-4818-8f0a-797fc9352c73">
      <Terms xmlns="http://schemas.microsoft.com/office/infopath/2007/PartnerControls"/>
    </lcf76f155ced4ddcb4097134ff3c332f>
    <SharedWithUsers xmlns="4a7eb4a5-ab4c-4f74-86ab-16d0c6e8acb0">
      <UserInfo>
        <DisplayName/>
        <AccountId xsi:nil="true"/>
        <AccountType/>
      </UserInfo>
    </SharedWithUsers>
    <Choice xmlns="f0768c25-d1b7-4818-8f0a-797fc9352c73" xsi:nil="true"/>
    <IconOverlay xmlns="http://schemas.microsoft.com/sharepoint/v4" xsi:nil="true"/>
    <Image_x0020_Size xmlns="f0768c25-d1b7-4818-8f0a-797fc9352c73">1200x960</Image_x0020_Siz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C0F08F0B5DAC45B4E5DEDC8274695E" ma:contentTypeVersion="24" ma:contentTypeDescription="Create a new document." ma:contentTypeScope="" ma:versionID="ba6b08d2153e596cf50cc4e58e712480">
  <xsd:schema xmlns:xsd="http://www.w3.org/2001/XMLSchema" xmlns:xs="http://www.w3.org/2001/XMLSchema" xmlns:p="http://schemas.microsoft.com/office/2006/metadata/properties" xmlns:ns1="http://schemas.microsoft.com/sharepoint/v3" xmlns:ns2="f0768c25-d1b7-4818-8f0a-797fc9352c73" xmlns:ns3="4a7eb4a5-ab4c-4f74-86ab-16d0c6e8acb0" xmlns:ns4="http://schemas.microsoft.com/sharepoint/v4" targetNamespace="http://schemas.microsoft.com/office/2006/metadata/properties" ma:root="true" ma:fieldsID="e5827af20dfa49accc8a7dac2eb5b4e5" ns1:_="" ns2:_="" ns3:_="" ns4:_="">
    <xsd:import namespace="http://schemas.microsoft.com/sharepoint/v3"/>
    <xsd:import namespace="f0768c25-d1b7-4818-8f0a-797fc9352c73"/>
    <xsd:import namespace="4a7eb4a5-ab4c-4f74-86ab-16d0c6e8acb0"/>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Choice" minOccurs="0"/>
                <xsd:element ref="ns2:Image_x0020_Size" minOccurs="0"/>
                <xsd:element ref="ns2:MediaServiceSearchProperties" minOccurs="0"/>
                <xsd:element ref="ns2:MediaServiceObjectDetectorVersions" minOccurs="0"/>
                <xsd:element ref="ns4:IconOverlay"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768c25-d1b7-4818-8f0a-797fc9352c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3294086-ce39-40ba-b3b2-1d7908a9db92" ma:termSetId="09814cd3-568e-fe90-9814-8d621ff8fb84" ma:anchorId="fba54fb3-c3e1-fe81-a776-ca4b69148c4d" ma:open="true" ma:isKeyword="false">
      <xsd:complexType>
        <xsd:sequence>
          <xsd:element ref="pc:Terms" minOccurs="0" maxOccurs="1"/>
        </xsd:sequence>
      </xsd:complexType>
    </xsd:element>
    <xsd:element name="Choice" ma:index="23" nillable="true" ma:displayName="Choice" ma:format="Dropdown" ma:internalName="Choice">
      <xsd:simpleType>
        <xsd:restriction base="dms:Choice">
          <xsd:enumeration value="Choice 1"/>
          <xsd:enumeration value="Choice 2"/>
          <xsd:enumeration value="Choice 3"/>
        </xsd:restriction>
      </xsd:simpleType>
    </xsd:element>
    <xsd:element name="Image_x0020_Size" ma:index="24" nillable="true" ma:displayName="Image Size" ma:default="1200x960" ma:format="Dropdown" ma:internalName="Image_x0020_Size">
      <xsd:simpleType>
        <xsd:union memberTypes="dms:Text">
          <xsd:simpleType>
            <xsd:restriction base="dms:Choice">
              <xsd:enumeration value="1200x960"/>
              <xsd:enumeration value="1200x628"/>
              <xsd:enumeration value="1200x1200"/>
            </xsd:restriction>
          </xsd:simpleType>
        </xsd:unio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7eb4a5-ab4c-4f74-86ab-16d0c6e8ac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812a6cd-59c8-4821-9ce6-99160222b9bc}" ma:internalName="TaxCatchAll" ma:showField="CatchAllData" ma:web="4a7eb4a5-ab4c-4f74-86ab-16d0c6e8acb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3001BD-38F4-4834-9E67-69A1816CF1EF}">
  <ds:schemaRefs>
    <ds:schemaRef ds:uri="http://schemas.microsoft.com/sharepoint/v3/contenttype/forms"/>
  </ds:schemaRefs>
</ds:datastoreItem>
</file>

<file path=customXml/itemProps2.xml><?xml version="1.0" encoding="utf-8"?>
<ds:datastoreItem xmlns:ds="http://schemas.openxmlformats.org/officeDocument/2006/customXml" ds:itemID="{A51E6A73-2C31-415C-A7CC-2C7FC4CB2DCC}">
  <ds:schemaRefs>
    <ds:schemaRef ds:uri="http://schemas.microsoft.com/sharepoint/v3"/>
    <ds:schemaRef ds:uri="http://schemas.microsoft.com/office/2006/documentManagement/types"/>
    <ds:schemaRef ds:uri="http://purl.org/dc/dcmitype/"/>
    <ds:schemaRef ds:uri="http://purl.org/dc/elements/1.1/"/>
    <ds:schemaRef ds:uri="0726fb86-1cce-49cf-9f36-cc05698b20b5"/>
    <ds:schemaRef ds:uri="http://www.w3.org/XML/1998/namespace"/>
    <ds:schemaRef ds:uri="http://schemas.microsoft.com/office/2006/metadata/properties"/>
    <ds:schemaRef ds:uri="http://purl.org/dc/terms/"/>
    <ds:schemaRef ds:uri="http://schemas.microsoft.com/office/infopath/2007/PartnerControls"/>
    <ds:schemaRef ds:uri="http://schemas.openxmlformats.org/package/2006/metadata/core-properties"/>
    <ds:schemaRef ds:uri="fa2deebb-28a0-4b88-a656-e0e6cf920977"/>
  </ds:schemaRefs>
</ds:datastoreItem>
</file>

<file path=customXml/itemProps3.xml><?xml version="1.0" encoding="utf-8"?>
<ds:datastoreItem xmlns:ds="http://schemas.openxmlformats.org/officeDocument/2006/customXml" ds:itemID="{C07BA1BC-5CB3-41C1-8F21-E5C017261E99}"/>
</file>

<file path=docProps/app.xml><?xml version="1.0" encoding="utf-8"?>
<Properties xmlns="http://schemas.openxmlformats.org/officeDocument/2006/extended-properties" xmlns:vt="http://schemas.openxmlformats.org/officeDocument/2006/docPropsVTypes">
  <Template>Office Theme</Template>
  <TotalTime>1527</TotalTime>
  <Words>469</Words>
  <Application>Microsoft Macintosh PowerPoint</Application>
  <PresentationFormat>Widescreen</PresentationFormat>
  <Paragraphs>43</Paragraphs>
  <Slides>14</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Aptos</vt:lpstr>
      <vt:lpstr>Arial</vt:lpstr>
      <vt:lpstr>Gotham Bold</vt:lpstr>
      <vt:lpstr>Gotham Book</vt:lpstr>
      <vt:lpstr>Helvetica</vt:lpstr>
      <vt:lpstr>Helvetica Light</vt:lpstr>
      <vt:lpstr>Neighbour Sans</vt:lpstr>
      <vt:lpstr>Neighbour Sans Extra Bold</vt:lpstr>
      <vt:lpstr>Neighbour Sans Normal</vt:lpstr>
      <vt:lpstr>Roboto Condensed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Krista Dodson</dc:creator>
  <cp:lastModifiedBy>Claudia Sanchez</cp:lastModifiedBy>
  <cp:revision>11</cp:revision>
  <dcterms:created xsi:type="dcterms:W3CDTF">2025-03-11T17:34:58Z</dcterms:created>
  <dcterms:modified xsi:type="dcterms:W3CDTF">2025-10-30T19:38:31Z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0x010100A0C0F08F0B5DAC45B4E5DEDC8274695E</vt:lpwstr>
  </property>
  <property fmtid="{D5CDD505-2E9C-101B-9397-08002B2CF9AE}" pid="3" name="MediaServiceImageTags">
    <vt:lpwstr/>
  </property>
</Properties>
</file>